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1" r:id="rId3"/>
    <p:sldId id="263" r:id="rId4"/>
    <p:sldId id="262" r:id="rId5"/>
    <p:sldId id="264" r:id="rId6"/>
    <p:sldId id="265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7" r:id="rId17"/>
    <p:sldId id="287" r:id="rId18"/>
    <p:sldId id="276" r:id="rId19"/>
    <p:sldId id="279" r:id="rId20"/>
    <p:sldId id="280" r:id="rId21"/>
    <p:sldId id="278" r:id="rId22"/>
    <p:sldId id="260" r:id="rId23"/>
    <p:sldId id="281" r:id="rId24"/>
    <p:sldId id="294" r:id="rId25"/>
    <p:sldId id="282" r:id="rId26"/>
    <p:sldId id="292" r:id="rId27"/>
    <p:sldId id="283" r:id="rId28"/>
    <p:sldId id="284" r:id="rId29"/>
    <p:sldId id="285" r:id="rId30"/>
    <p:sldId id="286" r:id="rId31"/>
    <p:sldId id="295" r:id="rId32"/>
    <p:sldId id="288" r:id="rId33"/>
    <p:sldId id="289" r:id="rId34"/>
    <p:sldId id="290" r:id="rId35"/>
    <p:sldId id="291" r:id="rId36"/>
    <p:sldId id="29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mit Sahu" initials="SS" lastIdx="1" clrIdx="0">
    <p:extLst>
      <p:ext uri="{19B8F6BF-5375-455C-9EA6-DF929625EA0E}">
        <p15:presenceInfo xmlns:p15="http://schemas.microsoft.com/office/powerpoint/2012/main" userId="S::sumit.sa@browserstack.onmicrosoft.com::ebba340d-bf03-4aef-8f1f-3bd56d8a222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55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90A371-C5B2-C94A-B0C7-5ED907A4C86B}" type="doc">
      <dgm:prSet loTypeId="urn:microsoft.com/office/officeart/2005/8/layout/hProcess3" loCatId="" qsTypeId="urn:microsoft.com/office/officeart/2005/8/quickstyle/simple1" qsCatId="simple" csTypeId="urn:microsoft.com/office/officeart/2005/8/colors/accent1_2" csCatId="accent1" phldr="1"/>
      <dgm:spPr/>
    </dgm:pt>
    <dgm:pt modelId="{1C667C9C-8857-0247-AE4F-5892877DD5DC}">
      <dgm:prSet phldrT="[Text]"/>
      <dgm:spPr/>
      <dgm:t>
        <a:bodyPr/>
        <a:lstStyle/>
        <a:p>
          <a:endParaRPr lang="en-GB" dirty="0"/>
        </a:p>
      </dgm:t>
    </dgm:pt>
    <dgm:pt modelId="{605EB295-0EAC-1249-89A2-D44CDF04E2A9}" type="parTrans" cxnId="{EC9A1B34-0070-D54C-BDD9-154ABB23CBB5}">
      <dgm:prSet/>
      <dgm:spPr/>
      <dgm:t>
        <a:bodyPr/>
        <a:lstStyle/>
        <a:p>
          <a:endParaRPr lang="en-GB"/>
        </a:p>
      </dgm:t>
    </dgm:pt>
    <dgm:pt modelId="{0DE8EDA1-9CAC-8A49-A374-E42CBD2CB495}" type="sibTrans" cxnId="{EC9A1B34-0070-D54C-BDD9-154ABB23CBB5}">
      <dgm:prSet/>
      <dgm:spPr/>
      <dgm:t>
        <a:bodyPr/>
        <a:lstStyle/>
        <a:p>
          <a:endParaRPr lang="en-GB"/>
        </a:p>
      </dgm:t>
    </dgm:pt>
    <dgm:pt modelId="{424B3084-7907-0249-AF72-79D09843BBEA}" type="pres">
      <dgm:prSet presAssocID="{8090A371-C5B2-C94A-B0C7-5ED907A4C86B}" presName="Name0" presStyleCnt="0">
        <dgm:presLayoutVars>
          <dgm:dir/>
          <dgm:animLvl val="lvl"/>
          <dgm:resizeHandles val="exact"/>
        </dgm:presLayoutVars>
      </dgm:prSet>
      <dgm:spPr/>
    </dgm:pt>
    <dgm:pt modelId="{FF42475E-F7F7-1740-A030-5E13632C8016}" type="pres">
      <dgm:prSet presAssocID="{8090A371-C5B2-C94A-B0C7-5ED907A4C86B}" presName="dummy" presStyleCnt="0"/>
      <dgm:spPr/>
    </dgm:pt>
    <dgm:pt modelId="{6838B084-ABF2-A343-8381-4B74904E07A9}" type="pres">
      <dgm:prSet presAssocID="{8090A371-C5B2-C94A-B0C7-5ED907A4C86B}" presName="linH" presStyleCnt="0"/>
      <dgm:spPr/>
    </dgm:pt>
    <dgm:pt modelId="{17DF1632-E7A9-324C-A387-F5D1EA566E12}" type="pres">
      <dgm:prSet presAssocID="{8090A371-C5B2-C94A-B0C7-5ED907A4C86B}" presName="padding1" presStyleCnt="0"/>
      <dgm:spPr/>
    </dgm:pt>
    <dgm:pt modelId="{16460EBF-56E5-C741-B6E7-9245B0BCDF75}" type="pres">
      <dgm:prSet presAssocID="{1C667C9C-8857-0247-AE4F-5892877DD5DC}" presName="linV" presStyleCnt="0"/>
      <dgm:spPr/>
    </dgm:pt>
    <dgm:pt modelId="{CDC38F41-3295-754E-AEC8-D1D3E6ACA9FA}" type="pres">
      <dgm:prSet presAssocID="{1C667C9C-8857-0247-AE4F-5892877DD5DC}" presName="spVertical1" presStyleCnt="0"/>
      <dgm:spPr/>
    </dgm:pt>
    <dgm:pt modelId="{FD28BC82-1382-9742-8B85-E430F89AF7DC}" type="pres">
      <dgm:prSet presAssocID="{1C667C9C-8857-0247-AE4F-5892877DD5DC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784E21A1-A2D4-6A4A-BE68-B6865E9E5A15}" type="pres">
      <dgm:prSet presAssocID="{1C667C9C-8857-0247-AE4F-5892877DD5DC}" presName="spVertical2" presStyleCnt="0"/>
      <dgm:spPr/>
    </dgm:pt>
    <dgm:pt modelId="{6DB830F2-CE38-D846-B960-C4D7AC92445B}" type="pres">
      <dgm:prSet presAssocID="{1C667C9C-8857-0247-AE4F-5892877DD5DC}" presName="spVertical3" presStyleCnt="0"/>
      <dgm:spPr/>
    </dgm:pt>
    <dgm:pt modelId="{5DD20187-63CA-9741-B102-06B87A09CFBE}" type="pres">
      <dgm:prSet presAssocID="{8090A371-C5B2-C94A-B0C7-5ED907A4C86B}" presName="padding2" presStyleCnt="0"/>
      <dgm:spPr/>
    </dgm:pt>
    <dgm:pt modelId="{2411E8C0-28F5-A34B-A895-7086E66B1388}" type="pres">
      <dgm:prSet presAssocID="{8090A371-C5B2-C94A-B0C7-5ED907A4C86B}" presName="negArrow" presStyleCnt="0"/>
      <dgm:spPr/>
    </dgm:pt>
    <dgm:pt modelId="{099F467E-71EF-AE47-BDFB-A8F08E51CAF3}" type="pres">
      <dgm:prSet presAssocID="{8090A371-C5B2-C94A-B0C7-5ED907A4C86B}" presName="backgroundArrow" presStyleLbl="node1" presStyleIdx="0" presStyleCnt="1" custLinFactNeighborX="-74909" custLinFactNeighborY="-38297"/>
      <dgm:spPr/>
    </dgm:pt>
  </dgm:ptLst>
  <dgm:cxnLst>
    <dgm:cxn modelId="{EC9A1B34-0070-D54C-BDD9-154ABB23CBB5}" srcId="{8090A371-C5B2-C94A-B0C7-5ED907A4C86B}" destId="{1C667C9C-8857-0247-AE4F-5892877DD5DC}" srcOrd="0" destOrd="0" parTransId="{605EB295-0EAC-1249-89A2-D44CDF04E2A9}" sibTransId="{0DE8EDA1-9CAC-8A49-A374-E42CBD2CB495}"/>
    <dgm:cxn modelId="{914D4E72-073B-6749-9962-CE972AE8A7A9}" type="presOf" srcId="{8090A371-C5B2-C94A-B0C7-5ED907A4C86B}" destId="{424B3084-7907-0249-AF72-79D09843BBEA}" srcOrd="0" destOrd="0" presId="urn:microsoft.com/office/officeart/2005/8/layout/hProcess3"/>
    <dgm:cxn modelId="{51D923A5-E5A5-1F4D-A9B3-9DF222E44AA3}" type="presOf" srcId="{1C667C9C-8857-0247-AE4F-5892877DD5DC}" destId="{FD28BC82-1382-9742-8B85-E430F89AF7DC}" srcOrd="0" destOrd="0" presId="urn:microsoft.com/office/officeart/2005/8/layout/hProcess3"/>
    <dgm:cxn modelId="{A871FD49-7470-A742-BFEB-89AC9C8F7BB0}" type="presParOf" srcId="{424B3084-7907-0249-AF72-79D09843BBEA}" destId="{FF42475E-F7F7-1740-A030-5E13632C8016}" srcOrd="0" destOrd="0" presId="urn:microsoft.com/office/officeart/2005/8/layout/hProcess3"/>
    <dgm:cxn modelId="{94221B3E-6DC5-3748-89BB-ECD4262F3132}" type="presParOf" srcId="{424B3084-7907-0249-AF72-79D09843BBEA}" destId="{6838B084-ABF2-A343-8381-4B74904E07A9}" srcOrd="1" destOrd="0" presId="urn:microsoft.com/office/officeart/2005/8/layout/hProcess3"/>
    <dgm:cxn modelId="{6AF2F401-79B2-3040-BD09-2C47421B3DFE}" type="presParOf" srcId="{6838B084-ABF2-A343-8381-4B74904E07A9}" destId="{17DF1632-E7A9-324C-A387-F5D1EA566E12}" srcOrd="0" destOrd="0" presId="urn:microsoft.com/office/officeart/2005/8/layout/hProcess3"/>
    <dgm:cxn modelId="{31941A50-E576-B74E-83BE-6C14CE0C9AD8}" type="presParOf" srcId="{6838B084-ABF2-A343-8381-4B74904E07A9}" destId="{16460EBF-56E5-C741-B6E7-9245B0BCDF75}" srcOrd="1" destOrd="0" presId="urn:microsoft.com/office/officeart/2005/8/layout/hProcess3"/>
    <dgm:cxn modelId="{E7CDA3FC-717C-8247-8ECE-BDEE1F8BC76D}" type="presParOf" srcId="{16460EBF-56E5-C741-B6E7-9245B0BCDF75}" destId="{CDC38F41-3295-754E-AEC8-D1D3E6ACA9FA}" srcOrd="0" destOrd="0" presId="urn:microsoft.com/office/officeart/2005/8/layout/hProcess3"/>
    <dgm:cxn modelId="{21A73769-B360-D34A-8C47-F7CA6BE94CEC}" type="presParOf" srcId="{16460EBF-56E5-C741-B6E7-9245B0BCDF75}" destId="{FD28BC82-1382-9742-8B85-E430F89AF7DC}" srcOrd="1" destOrd="0" presId="urn:microsoft.com/office/officeart/2005/8/layout/hProcess3"/>
    <dgm:cxn modelId="{BD902C12-02BB-4642-BD19-1971183AA95C}" type="presParOf" srcId="{16460EBF-56E5-C741-B6E7-9245B0BCDF75}" destId="{784E21A1-A2D4-6A4A-BE68-B6865E9E5A15}" srcOrd="2" destOrd="0" presId="urn:microsoft.com/office/officeart/2005/8/layout/hProcess3"/>
    <dgm:cxn modelId="{CE5FA820-CBCA-9645-AD52-442C0FD5C8E9}" type="presParOf" srcId="{16460EBF-56E5-C741-B6E7-9245B0BCDF75}" destId="{6DB830F2-CE38-D846-B960-C4D7AC92445B}" srcOrd="3" destOrd="0" presId="urn:microsoft.com/office/officeart/2005/8/layout/hProcess3"/>
    <dgm:cxn modelId="{E48E668E-0849-3F44-9015-5290A613CF18}" type="presParOf" srcId="{6838B084-ABF2-A343-8381-4B74904E07A9}" destId="{5DD20187-63CA-9741-B102-06B87A09CFBE}" srcOrd="2" destOrd="0" presId="urn:microsoft.com/office/officeart/2005/8/layout/hProcess3"/>
    <dgm:cxn modelId="{2E4D3424-2A1F-EE48-8982-7FC94EB88D65}" type="presParOf" srcId="{6838B084-ABF2-A343-8381-4B74904E07A9}" destId="{2411E8C0-28F5-A34B-A895-7086E66B1388}" srcOrd="3" destOrd="0" presId="urn:microsoft.com/office/officeart/2005/8/layout/hProcess3"/>
    <dgm:cxn modelId="{3DB8E392-60F8-4C4D-8721-CCE0F3E94908}" type="presParOf" srcId="{6838B084-ABF2-A343-8381-4B74904E07A9}" destId="{099F467E-71EF-AE47-BDFB-A8F08E51CAF3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9F467E-71EF-AE47-BDFB-A8F08E51CAF3}">
      <dsp:nvSpPr>
        <dsp:cNvPr id="0" name=""/>
        <dsp:cNvSpPr/>
      </dsp:nvSpPr>
      <dsp:spPr>
        <a:xfrm>
          <a:off x="0" y="0"/>
          <a:ext cx="475947" cy="36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28BC82-1382-9742-8B85-E430F89AF7DC}">
      <dsp:nvSpPr>
        <dsp:cNvPr id="0" name=""/>
        <dsp:cNvSpPr/>
      </dsp:nvSpPr>
      <dsp:spPr>
        <a:xfrm>
          <a:off x="38391" y="100982"/>
          <a:ext cx="389960" cy="1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0800" rIns="0" bIns="508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 dirty="0"/>
        </a:p>
      </dsp:txBody>
      <dsp:txXfrm>
        <a:off x="38391" y="100982"/>
        <a:ext cx="389960" cy="18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8:03:3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289 263 24575,'5'-3'0,"-2"-2"0,-3-3 0,0-1 0,0 0 0,-3 4 0,-2 1 0,-3 4 0,4 4 0,0 1 0,4 3 0,-4 1 0,3 0 0,-3 0 0,4 0 0,0 0 0,0 0 0,0-1 0,0 0 0,4-3 0,1-2 0,3-3 0,1 0 0,0 0 0,0 0 0,0 0 0,0 0 0,-4-3 0,-2-8 0,-3-4 0,0-7 0,0 0 0,-5 1 0,-2-8 0,-8 6 0,-5-13 0,-2 12 0,4-5 0,-2 8 0,8 5 0,-2 1 0,9 6 0,-4 0 0,5 4 0,-5 1 0,1 4 0,0 0 0,0 0 0,-1 4 0,-5 6 0,3 6 0,-10 6 0,8 6 0,-7-4 0,6 11 0,-2-11 0,5 4 0,5-6 0,-3-6 0,8 4 0,-3-10 0,4 5 0,0-6 0,0-1 0,0 1 0,0 0 0,4 0 0,1 0 0,9-4 0,-3 3 0,3-7 0,-5 3 0,0-4 0,0 0 0,0 0 0,0 0 0,0 0 0,-1 0 0,-3-3 0,-2-8 0,-3-4 0,0-7 0,0 0 0,0 1 0,0-1 0,0 0 0,0 1 0,0-1 0,0 0 0,0 6 0,0 2 0,-4 5 0,-1 3 0,-3 2 0,0 4 0,0 0 0,-1 0 0,1 0 0,-2 4 0,1-3 0,4 7 0,-3-3 0,8 4 0,-4-1 0,4 1 0,0 0 0,0 5 0,0 2 0,0 0 0,0 4 0,4-9 0,2 9 0,3-10 0,6 6 0,8 0 0,1-4 0,4 5 0,1-5 0,-6-1 0,6-5 0,-1 5 0,-4-10 0,-1 5 0,-3-6 0,-10 0 0,5 0 0,-6 0 0,-4-4 0,-1-1 0,-4-3 0,-5-7 0,0 9 0,-5-8 0,1 9 0,0 0 0,-1-3 0,1 7 0,1-3 0,-1 4 0,0 0 0,1 0 0,-1 0 0,1 0 0,0 0 0,3 3 0,2 1 0,3 4 0,0 0 0,0-7 0,0-12 0,0-5 0,0-17 0,0 2 0,0 1 0,0 1 0,0 13 0,0-5 0,0 11 0,0-5 0,0 13 0,0 3 0,0 7 0,0 7 0,0 1 0,0 13 0,0 1 0,0 8 0,0-1 0,0-6 0,0-3 0,0-12 0,0-1 0,0-6 0,0 0 0,0 0 0,0-7 0,0-9 0,-5-8 0,4-7 0,-14 1 0,7-8 0,-12 5 0,2-5 0,2 13 0,1 2 0,6 5 0,0-1 0,1 5 0,3-8 0,1 7 0,4-9 0,0 7 0,0-1 0,0 0 0,0 1 0,0-1 0,0 1 0,0 0 0,0 0 0,0 0 0,0 0 0,4 4 0,1 0 0,3 4 0,1 0 0,0 0 0,6 0 0,1 0 0,0 0 0,4 0 0,-10 0 0,5 0 0,-6 0 0,0 0 0,-4 3 0,-1 2 0,-4 3 0,0 1 0,0-1 0,0 1 0,0 0 0,0 0 0,-4 0 0,-2 6 0,-4 0 0,-6 2 0,4 3 0,-8-8 0,9 3 0,-4-5 0,10-1 0,-3-4 0,7 3 0,-7-7 0,-1 7 0,-2-3 0,-7 0 0,7 3 0,-4-3 0,6 0 0,0 3 0,0-3 0,1 0 0,3 2 0,5-7 0,4 4 0,8-8 0,-6-1 0,5-4 0,-10 0 0,3 0 0,-4 0 0,4 0 0,-3 0 0,3 0 0,-4-6 0,5-1 0,-4 0 0,4-5 0,-1 11 0,-3-5 0,3 6 0,-1 0 0,2 4 0,3 2 0,-1 3 0,1 0 0,1 0 0,-1 0 0,1 0 0,0 0 0,0 0 0,0 0 0,6 0 0,-5 4 0,5-3 0,-6 7 0,0-7 0,-4 7 0,-1-4 0,-4 5 0,0-1 0,0 1 0,0 0 0,0-1 0,0 1 0,0 4 0,-4 1 0,-12 11 0,5-10 0,-10 10 0,12-15 0,-1 5 0,1-6 0,0-4 0,0-1 0,0-4 0,1 0 0,1 0 0,-1 0 0,0 0 0,-1 4 0,1-3 0,-1 3 0,1-1 0,4 2 0,0 2 0,4 1 0,0-1 0,0 1 0,0 0 0,0 0 0,4-4 0,0-1 0,1 1 0,2-3 0,-3 3 0,4-4 0,0 0 0,0 0 0,1 0 0,0 0 0,0 0 0,5 0 0,-3 0 0,9 5 0,-10-4 0,5 4 0,-6-5 0,0 0 0,-1 0 0,-3-3 0,-1-2 0,-4-3 0,0-1 0,0 0 0,0 1 0,4-5 0,0 4 0,1-3 0,-1 3 0,0 4 0,-3-3 0,3 3 0,-4-4 0,0 0 0,0 1 0,0 7 0,0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19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19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20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21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22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0.54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1.3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1.8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2.7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3.9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8:03:4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180 117 24575,'0'3'0,"0"-1"0,0 10 0,0-3 0,0 0 0,0 0 0,0 0 0,0 0 0,0 0 0,0 0 0,0 0 0,0-1 0,4-6 0,-4-4 0,8-6 0,-7-1 0,3 0 0,-4 0 0,4 4 0,-3-3 0,3 3 0,-4-4 0,0 0 0,0 0 0,0-6 0,0 4 0,0-3 0,4-1 0,-2 4 0,2-3 0,-4 5 0,0-1 0,0 1 0,0 0 0,0 1 0,-3 3 0,-2 1 0,-3 4 0,-1 0 0,1 0 0,-1 0 0,1 4 0,3 0 0,2 4 0,-1 1 0,3 0 0,-3 0 0,0-1 0,3 1 0,-3 0 0,-1 0 0,4-1 0,-7-3 0,7 3 0,-7-7 0,7 7 0,-7-7 0,7 7 0,-7-7 0,7 7 0,-6-7 0,6 6 0,-3-3 0,4 4 0,0 0 0,0 0 0,4-4 0,-3 4 0,6-7 0,-2 6 0,3-6 0,0 3 0,1-4 0,-1 3 0,1-2 0,-1 3 0,-3 0 0,3-3 0,-4 3 0,5-4 0,-5-3 0,-1-2 0,-3-4 0,0 0 0,0 0 0,0 0 0,0 0 0,0 0 0,0 0 0,0 0 0,0 0 0,0 0 0,0 0 0,0 1 0,-3 3 0,-1 1 0,-4 4 0,0 0 0,0 0 0,0 0 0,0 0 0,0 0 0,0 0 0,0 0 0,0 0 0,-1 0 0,1 0 0,-2 0 0,1 0 0,1 0 0,-1 0 0,1 0 0,3 4 0,2 0 0,3 4 0,0-1 0,0 1 0,3 0 0,-2 0 0,7-3 0,-4 2 0,5-2 0,-5 3 0,4-3 0,-7 2 0,7-2 0,-7 3 0,7-3 0,-7 2 0,6-6 0,-6 6 0,6-6 0,-6 6 0,6-6 0,-3 3 0,4-4 0,0 0 0,0 0 0,0 0 0,0 0 0,1 0 0,-1-4 0,-4-1 0,0-3 0,-4 0 0,0-1 0,0 0 0,0 0 0,0 0 0,0 0 0,0 0 0,0-6 0,0 5 0,0-5 0,0 6 0,0 0 0,0 0 0,0 0 0,0 0 0,0 0 0,0 1 0,-4 4 0,0 0 0,-4 1 0,-1 2 0,1-7 0,0 7 0,0-2 0,0 3 0,0 0 0,0 0 0,0 0 0,0 0 0,-1 0 0,1 0 0,-1 0 0,4 4 0,-3-3 0,7 7 0,-7-8 0,8 8 0,-4-3 0,0 0 0,3 2 0,-3-2 0,4 3 0,0 0 0,0 1 0,0-1 0,0 0 0,0 0 0,0 1 0,0-1 0,0 1 0,0-1 0,0 0 0,3 0 0,-2 0 0,7-3 0,-7 2 0,7-6 0,-7 6 0,7-6 0,-7 6 0,7-6 0,-4 2 0,1 1 0,3-3 0,-7 7 0,7-7 0,-7 7 0,6-7 0,-2 3 0,0 0 0,3-3 0,-3 2 0,4-3 0,-1 0 0,0 0 0,1 0 0,0 0 0,0 0 0,5 0 0,-3 0 0,3 0 0,-5 0 0,0 0 0,1 0 0,-2 0 0,-3-3 0,-2-1 0,-3-4 0,0-1 0,0 1 0,0 0 0,0 0 0,0 0 0,0 0 0,0-1 0,0 1 0,-4-1 0,3 1 0,-3-1 0,4 1 0,0-1 0,0 1 0,0-1 0,0 1 0,0-1 0,0 0 0,0 1 0,0-1 0,0 1 0,-3 4 0,-2 0 0,-2 4 0,-2 0 0,1 0 0,0 0 0,-1 0 0,0 0 0,-1 0 0,1 0 0,-5 0 0,3 0 0,-4 0 0,1 0 0,3 0 0,-3 0 0,5 0 0,0 0 0,-6 0 0,5 0 0,-5 0 0,6 0 0,0 0 0,0 0 0,0 0 0,5 3 0,0 2 0,4 3 0,0 0 0,0 1 0,0-1 0,0 1 0,0-1 0,0 1 0,0-1 0,0 1 0,0 0 0,0-1 0,0 0 0,0 0 0,0 0 0,0 1 0,4-5 0,-3 3 0,3-2 0,0-1 0,-3 4 0,2-4 0,1 1 0,-4 2 0,7-6 0,-6 6 0,6-6 0,-2 2 0,-1 1 0,4-3 0,-8 7 0,8-7 0,-7 7 0,7-3 0,-3 0 0,0 3 0,2-7 0,-3 3 0,4-4 0,0 0 0,-1 0 0,1 0 0,0 0 0,1 0 0,-1 0 0,1 0 0,-1 0 0,0 0 0,0 0 0,-4-3 0,-1-2 0,-3-3 0,0 0 0,0-1 0,0 1 0,4 3 0,-3-4 0,3 4 0,-4-4 0,0-6 0,4 5 0,-3-5 0,3 6 0,1-6 0,-4 5 0,4-4 0,-1 9 0,-3-3 0,3 7 0,-4-3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4.62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5.2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5.8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6.3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6.87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7.5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8.16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8.7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9.2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9.79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8:03:58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282 131 24575,'0'-8'0,"0"0"0,0 0 0,0-1 0,0 0 0,-10-1 0,8 1 0,-12-1 0,3-5 0,1 5 0,-5-5 0,6 6 0,0 0 0,4 7 0,2 4 0,3 6 0,0 0 0,0 1 0,0 0 0,0 0 0,0 0 0,0 0 0,0 0 0,0 0 0,0 0 0,0 6 0,0-5 0,0 4 0,0 1 0,0-5 0,0 5 0,0-6 0,0-1 0,3-3 0,-2 3 0,6-7 0,-2 3 0,4-4 0,-1 0 0,0 0 0,0 0 0,0 0 0,1-4 0,-5-1 0,4-9 0,-6 3 0,6-4 0,-7 6 0,7 0 0,-7 0 0,7 0 0,-7 0 0,3 0 0,-4-1 0,4 1 0,-3 0 0,3 0 0,-4 1 0,0 0 0,0 0 0,-3 3 0,-2-2 0,-3 2 0,0 1 0,0 0 0,-1 4 0,1 0 0,0 0 0,0 0 0,-1 0 0,1 0 0,-1 0 0,0 0 0,4 4 0,-3-3 0,-3 8 0,1-8 0,-5 4 0,6-1 0,0 1 0,0-1 0,4 4 0,1-4 0,4 4 0,0 0 0,0 0 0,0 0 0,0 0 0,0 1 0,0 0 0,4-1 0,1 1 0,0 6 0,3-5 0,-2 10 0,-1-9 0,5 9 0,-5-10 0,1 5 0,-2-6 0,0-4 0,0 2 0,5-2 0,-1-1 0,1 4 0,0-3 0,0-1 0,-1 0 0,0-4 0,0 0 0,-4-3 0,4-2 0,-7-8 0,3-1 0,-4 0 0,0 0 0,0 5 0,0 0 0,0 0 0,0 1 0,0-2 0,0 1 0,0-5 0,0-2 0,0-1 0,0-10 0,0 15 0,0-10 0,-5 7 0,0 5 0,-4-4 0,1 9 0,0 2 0,-1 3 0,1 0 0,0 0 0,-1 0 0,0 0 0,0 0 0,-1 0 0,1 0 0,0 0 0,0 0 0,0 0 0,0 0 0,0 4 0,0 0 0,4 5 0,1 0 0,4 0 0,0 0 0,0 0 0,0 0 0,0 0 0,0 0 0,0 0 0,0 0 0,0 0 0,0 4 0,0 1 0,0 0 0,0-1 0,0-4 0,0 0 0,0 0 0,0 0 0,0 0 0,4 0 0,-3 0 0,3 0 0,0 0 0,-3 0 0,3 0 0,0 0 0,-3 0 0,7-4 0,-7 3 0,7-7 0,-3 3 0,3-4 0,4-4 0,-2-5 0,-2-1 0,0 1 0,-3 1 0,0 3 0,3-1 0,-7-2 0,7 3 0,-3-3 0,3-1 0,-3 0 0,2 5 0,-6-5 0,3 4 0,0 0 0,-3-3 0,3 3 0,-4-4 0,0 0 0,0 1 0,0-1 0,0 0 0,0 0 0,0 0 0,0 0 0,0 0 0,0 0 0,0 0 0,0 0 0,0 1 0,-4 3 0,0 2 0,-5 3 0,0 0 0,1 0 0,-1 0 0,0 0 0,0 0 0,0 0 0,0 0 0,-1 0 0,5 4 0,-3 1 0,-2 0 0,-1 3 0,-4-7 0,6 7 0,0-7 0,0 3 0,-6 1 0,5-4 0,-5 4 0,6-1 0,0-3 0,0 3 0,-1-4 0,2 3 0,3 2 0,-3-1 0,7 3 0,-2-2 0,3 3 0,0 0 0,0 0 0,0 0 0,0 0 0,3-1 0,2-2 0,2-2 0,1-3 0,1 0 0,0 0 0,0 0 0,0 4 0,-1-3 0,1 3 0,0-4 0,0 0 0,0 0 0,0 0 0,5 0 0,-3 0 0,9 0 0,-10 0 0,5 0 0,-6 0 0,0 0 0,0 0 0,0 0 0,0 0 0,0 0 0,-4-4 0,-1-1 0,-4-3 0,4-2 0,-3-4 0,3 3 0,-4-3 0,0 4 0,0 1 0,0 0 0,0 0 0,0 0 0,0 0 0,0 0 0,0 0 0,-3 4 0,-2 1 0,-3 4 0,0 0 0,-1 0 0,1 0 0,-1-4 0,0 3 0,0-3 0,0 4 0,1 0 0,-1 0 0,0 0 0,1 0 0,0 0 0,0 0 0,0 0 0,4 4 0,-3 0 0,6 4 0,-6 0 0,6 0 0,-3 0 0,0-3 0,3 2 0,-3-2 0,4 3 0,0 0 0,0-1 0,0 1 0,0 0 0,0 0 0,0 0 0,0 1 0,0-1 0,0 0 0,0 0 0,0 1 0,0 0 0,0 0 0,0-1 0,0 1 0,0 0 0,0 0 0,0 0 0,0 6 0,0-5 0,0 5 0,0-6 0,0 0 0,0 0 0,0 0 0,0 0 0,0 0 0,0 0 0,0 0 0,4 0 0,1-4 0,4 3 0,0-3 0,0 4 0,5 1 0,-3-1 0,3-3 0,-5 2 0,0-7 0,0 3 0,0-4 0,0 0 0,0 0 0,0 0 0,-1 0 0,-3-4 0,-2-1 0,-3-3 0,0-7 0,0 4 0,4-3 0,-3 5 0,3-6 0,-4 4 0,0-3 0,0 4 0,0 2 0,0-1 0,0 0 0,0 0 0,0 0 0,0 1 0,0-1 0,0 0 0,0 0 0,0 1 0,0-2 0,0 1 0,0 0 0,0 0 0,0 0 0,0 1 0,-3-1 0,-2 1 0,-3 0 0,0 3 0,3-2 0,-3 6 0,3-3 0,-4 0 0,0 3 0,1-3 0,0 4 0,0 0 0,0 0 0,0 0 0,0 0 0,-1 4 0,1-3 0,-1 3 0,0-4 0,0 4 0,0-3 0,0 3 0,-1-4 0,2 3 0,3 1 0,1 4 0,4 0 0,0 1 0,0-1 0,0 1 0,0-1 0,0 5 0,0-4 0,0 3 0,0-4 0,0 0 0,0 0 0,0 0 0,0 0 0,0 0 0,4-3 0,0-2 0,4-3 0,0 0 0,0 0 0,0 0 0,1-4 0,0 3 0,-4-7 0,3 7 0,-3-7 0,4 7 0,0-7 0,0 7 0,0-8 0,6 8 0,-5-3 0,4 0 0,1 3 0,-5-3 0,9 4 0,-9 0 0,3 0 0,0 0 0,1 0 0,0 0 0,-1 0 0,-9-3 0,0-2 0,-4-3 0,0 0 0,0 0 0,0 0 0,0-1 0,0 1 0,0-1 0,0 1 0,0 0 0,0 0 0,0-1 0,0 1 0,0-1 0,-4 5 0,-1 1 0,-4 3 0,1 0 0,4-5 0,-4 4 0,3-3 0,-3 4 0,0 0 0,0 0 0,-1 0 0,1 0 0,3-4 0,-3 3 0,3-3 0,-3 4 0,-1 0 0,1 0 0,-1 0 0,1 0 0,-1 0 0,1 0 0,0 0 0,0 0 0,0 0 0,0 0 0,4 4 0,1 0 0,-1 1 0,3 2 0,-4-2 0,1 0 0,3 2 0,-3-2 0,0 4 0,3 0 0,-7-4 0,7 3 0,-3-3 0,0 4 0,3-1 0,-3 1 0,4-1 0,0 1 0,0 0 0,0-1 0,0 0 0,0 0 0,0 0 0,0 0 0,0 0 0,3-3 0,2-2 0,3-3 0,0 0 0,0 0 0,0 0 0,0 0 0,-4 4 0,4-3 0,-3 3 0,3-4 0,-3 4 0,2-3 0,-2 3 0,3-4 0,0 0 0,0 0 0,0 0 0,0 0 0,0 4 0,1-3 0,0 3 0,0-4 0,0 4 0,0-3 0,0 7 0,0-7 0,0 3 0,0-4 0,-1 0 0,0 0 0,0 0 0,-4-3 0,-1-2 0,-3-4 0,0 0 0,4 0 0,-3-6 0,3 4 0,-4-3 0,0 5 0,0 0 0,0 0 0,0 0 0,0 0 0,0 0 0,0 0 0,0 1 0,0 0 0,0-1 0,0 1 0,0 0 0,0 0 0,-3 0 0,2 0 0,-6 4 0,6-4 0,-4 3 0,1 0 0,0 2 0,-5 3 0,2 0 0,-1 0 0,0 0 0,-1 0 0,1-4 0,-2 3 0,5-8 0,-8 8 0,6-7 0,-7 7 0,4-7 0,2 7 0,-1-3 0,0 4 0,1 0 0,0 0 0,0 0 0,0 0 0,0 0 0,-1 0 0,0 0 0,0 0 0,0 0 0,0 0 0,0 0 0,-1 0 0,2 0 0,-1 0 0,5 3 0,-4-2 0,7 7 0,-7-3 0,3 3 0,-3 1 0,3-1 0,2 0 0,3 1 0,0-1 0,0 0 0,0 0 0,0 0 0,0 0 0,0-1 0,0 1 0,0 0 0,0 0 0,3 0 0,-2 0 0,6 0 0,-6 0 0,6 0 0,-6 0 0,3 0 0,0 1 0,-3 0 0,3-1 0,-4 1 0,4-4 0,-3 2 0,3-2 0,-1 0 0,2-2 0,2-3 0,1 0 0,0 4 0,0 0 0,0 5 0,1-1 0,0-3 0,-5 3 0,4-7 0,-4 3 0,4-4 0,-1 0 0,1 0 0,0 0 0,0 0 0,-1 0 0,1 0 0,1 0 0,-2 0 0,1 0 0,-3 0 0,-2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0.26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0.77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1.7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2.6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3.34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5.7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6.5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7.1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8.48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8.9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7T16:29:34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1430 235 24575,'-6'-8'0,"-3"7"0,-1-15 0,-9 10 0,-1-12 0,-4 3 0,-7-1 0,6-2 0,-12 0 0,12-2 0,-6 4 0,11 2 0,1 8 0,9-1 0,1 6 0,3-2 0,-3 3 0,-1 0 0,-8-4 0,-2 3 0,-10-3 0,4 4 0,-9 0 0,8 0 0,-8 0 0,8 0 0,-3 0 0,5 0 0,1 0 0,0 0 0,-7-6 0,5 5 0,-5-4 0,2 5 0,-3-5 0,-6 3 0,7-3 0,0 1 0,12 3 0,0-3 0,5 0 0,4 3 0,0-3 0,4 4 0,-1 0 0,-3 0 0,-3 0 0,-1 0 0,0 0 0,3 0 0,2 0 0,-1 0 0,3 0 0,-1 0 0,-1 4 0,-2-3 0,-3 6 0,-4-1 0,2 2 0,-3-3 0,9 2 0,1-3 0,3 0 0,0 0 0,2-1 0,2 0 0,2 4 0,0 0 0,0-1 0,0 0 0,0 1 0,0 0 0,-4 10 0,0-3 0,-7 8 0,3-5 0,-2 6 0,2-5 0,-2 5 0,-9 9 0,6-11 0,-9 16 0,10-13 0,-1 0 0,2-1 0,7-10 0,-2 3 0,6-8 0,-4 3 0,4-4 0,0 0 0,0 0 0,0 0 0,0 1 0,-2-1 0,-2 4 0,-4 7 0,-3 6 0,2 6 0,-3 0 0,5-6 0,-2 3 0,5-12 0,1 6 0,0-13 0,3 4 0,-3-5 0,3 0 0,0 0 0,0 5 0,0 6 0,0 7 0,0 4 0,0 1 0,0-1 0,0 1 0,0-6 0,0-1 0,0-6 0,0-4 0,0-2 0,0-4 0,0 4 0,0 2 0,3 4 0,1-1 0,6 9 0,-3-6 0,7 5 0,-6-7 0,5-3 0,-2 2 0,0-3 0,2 0 0,-2-1 0,3-3 0,0 3 0,4-2 0,-3 2 0,9-2 0,-9-1 0,4-1 0,-1 2 0,3-1 0,-1 0 0,3 1 0,-4-1 0,6 1 0,-5-1 0,3 1 0,-7-2 0,7-2 0,-3-2 0,-1-4 0,16 0 0,-8 0 0,10 0 0,-6 0 0,-1 0 0,-4 0 0,10 0 0,-5 0 0,1-5 0,-2 0 0,0-11 0,-4 4 0,4-8 0,-10 10 0,4-4 0,-12 2 0,5 1 0,-9 3 0,2 1 0,-5-2 0,10-4 0,-3-1 0,6-4 0,-3 9 0,14-24 0,1 6 0,3-9 0,-2 8 0,-11 10 0,0-1 0,-4 1 0,-3 4 0,-6 2 0,2 5 0,-3 0 0,-2 0 0,1-5 0,4-14 0,4 1 0,0-7 0,2 4 0,-4 10 0,1-5 0,-2 6 0,-3 0 0,0 5 0,-4 0 0,0 4 0,-3-2 0,4-8 0,0 1 0,1-12 0,0 11 0,-4-5 0,2 6 0,-3 5 0,0-4 0,0 7 0,0-2 0,0 4 0,0 0 0,0 0 0,0-4 0,0 3 0,0-8 0,0 7 0,0-2 0,0 4 0,0 0 0,-2-1 0,1 1 0,-5-5 0,3 4 0,-4-8 0,0 3 0,3 1 0,-1 0 0,2 4 0,-3 1 0,2 1 0,-1 2 0,2 1 0,-1 0 0,0 2 0,3-5 0,-1 3 0,2-4 0,0 1 0,0 0 0,0-2 0,0 1 0,-3 0 0,3-5 0,-6 0 0,1-11 0,-2-1 0,-1 0 0,0 1 0,4 10 0,-2-3 0,6 8 0,-6-3 0,5 4 0,0 3 0,2 2 0,1 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9.6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0.2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0.9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1.3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1.9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2.73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3.3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3.79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4.4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4.97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7T16:29:38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1351 313 24575,'-14'-4'0,"-11"-7"0,8 5 0,-18-9 0,8 4 0,-4-6 0,-5-1 0,-2-3 0,4 9 0,-16-12 0,17 7 0,-17-3 0,15-7 0,-8 13 0,15-11 0,-8 13 0,5-8 0,-1 12 0,2-7 0,4 10 0,2-1 0,4 2 0,2 4 0,7 0 0,-2 0 0,6 0 0,-3 0 0,5 0 0,-5 0 0,0 0 0,-4 0 0,3 0 0,-2 0 0,6 0 0,-16 5 0,5 0 0,-12 6 0,5-1 0,5-1 0,1 1 0,9-6 0,-3 4 0,6-8 0,0 8 0,2-8 0,2 7 0,-12-2 0,3 3 0,-6 0 0,4 1 0,-1 0 0,-11 12 0,-8 4 0,-1 5 0,-2-2 0,12-8 0,5-6 0,1 4 0,9-10 0,0 4 0,4-5 0,0 0 0,3 0 0,0 0 0,0 0 0,-1 5 0,-2 0 0,0 1 0,2 3 0,-1-8 0,4 8 0,-2-4 0,0 5 0,2 6 0,-2 0 0,3 7 0,0 0 0,0-1 0,0 1 0,0-1 0,0 1 0,0-6 0,0 12 0,0-16 0,0 10 0,3-13 0,1-4 0,2 3 0,4-4 0,2 11 0,3-5 0,6 13 0,-5-7 0,9 3 0,-2 3 0,1-8 0,3 3 0,-3-5 0,-3 4 0,2-7 0,-2 6 0,4-12 0,-1 3 0,-4-4 0,4-1 0,-4 1 0,4-1 0,6-3 0,-4-2 0,10-4 0,6 0 0,5 0 0,3 0 0,1 0 0,-6 0 0,15 0 0,-5 0 0,5-6 0,-8-1 0,1-6 0,-8 1 0,6 0 0,-5-6 0,-1 4 0,6-3 0,-5-2 0,0 6 0,4-10 0,-16 10 0,8-9 0,-16 10 0,-1-3 0,-6 6 0,-9 1 0,0 4 0,-4-3 0,-1 3 0,-1-3 0,-2 0 0,-2 0 0,3 0 0,1-4 0,-1-2 0,3-4 0,-2 1 0,0-2 0,4-19 0,-3 9 0,4-17 0,-1 15 0,0 1 0,-4 4 0,0 3 0,-4 5 0,0-1 0,0 1 0,0-6 0,0-1 0,0 0 0,0-5 0,0 11 0,-3-4 0,2 4 0,-4 9 0,1-6 0,-2 10 0,-1-11 0,-3 7 0,2-7 0,-5 2 0,2-3 0,-8 4 0,4-4 0,-4 4 0,5-5 0,4 5 0,-4 5 0,7 2 0,-2 5 0,3-5 0,0 5 0,1-2 0,-1 3 0,0 0 0,1 0 0,-1 0 0,0 0 0,-4 0 0,0 0 0,-1 0 0,-2 0 0,9 3 0,-8-2 0,8 5 0,-6-5 0,4 2 0,3 0 0,0 0 0,1 4 0,2-1 0,-5-3 0,4 4 0,-4-4 0,5 4 0,-6 0 0,4-1 0,-2 0 0,0 1 0,3-1 0,-4 0 0,2-2 0,0 2 0,-1-3 0,3 1 0,-1-1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5.70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6.2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7.06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7.7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8.52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9.5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7T16:53:11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753 170 24575,'-5'-9'0,"4"-4"0,-8 11 0,-4-2 0,-5-8 0,-17 2 0,-2-10 0,0 6 0,-6-1 0,22 8 0,-12-6 0,20 7 0,-5-1 0,8 2 0,0 5 0,4-4 0,-2 3 0,7-8 0,-8 8 0,-1-4 0,-1 5 0,-11 0 0,-6 0 0,0 0 0,-15 0 0,14 0 0,-5-5 0,8 3 0,0-4 0,6 6 0,3 0 0,7 0 0,1 0 0,-1 0 0,0 0 0,5 5 0,1 1 0,-1 4 0,3 0 0,-2 1 0,4-2 0,0 1 0,0 0 0,0 0 0,0 0 0,0 1 0,0-1 0,0 1 0,0-1 0,0 1 0,0-1 0,0 1 0,0 0 0,0 0 0,0 0 0,0 6 0,0-4 0,-6 11 0,4-5 0,-8 1 0,4-3 0,-5-6 0,4 0 0,2 0 0,5 0 0,0-1 0,0 0 0,0-1 0,0 0 0,0 0 0,0 1 0,0 6 0,0 3 0,0 16 0,-5-7 0,3 6 0,-9-8 0,9 0 0,-4-7 0,6-1 0,0-8 0,0 1 0,0 0 0,0-1 0,0 0 0,0 0 0,0 7 0,0-4 0,0 11 0,0-12 0,0 6 0,0-7 0,0 0 0,0-1 0,0 0 0,0 0 0,0 0 0,0 1 0,0 7 0,6 1 0,1 7 0,0 0 0,5 0 0,-6-7 0,1-2 0,-2-6 0,0 0 0,-4 0 0,8-5 0,-8 4 0,8-4 0,-3 5 0,5-1 0,1 8 0,0 1 0,1 7 0,-2-7 0,2 5 0,-2-11 0,-4 5 0,3-8 0,-9 1 0,9-5 0,-5-2 0,6 1 0,-1 1 0,0 0 0,1 3 0,0-3 0,0 5 0,6 1 0,-4-1 0,4 1 0,-6-6 0,0 3 0,0-7 0,0 2 0,-1-4 0,-4 5 0,2-4 0,-2 4 0,4-5 0,1 0 0,7 0 0,1 6 0,7-5 0,-7 10 0,5-10 0,-11 4 0,4-5 0,-6 0 0,0 0 0,-1 0 0,1 0 0,-1 0 0,0 0 0,0 0 0,1 0 0,-1 0 0,0-4 0,0-2 0,1-11 0,0 4 0,-4-4 0,3 6 0,-4 0 0,0 0 0,3 0 0,-7 0 0,2 0 0,-4 0 0,7-16 0,-5 6 0,10-14 0,-10 9 0,9 0 0,-10 7 0,5-6 0,1-3 0,0 0 0,7-6 0,-1 8 0,-6-1 0,-1 1 0,-1 7 0,-4-5 0,11-15 0,-5 15 0,9-28 0,-4 31 0,-4-7 0,-2 3 0,-2 13 0,-2-6 0,2 7 0,-4 0 0,0 1 0,0 0 0,0 0 0,0-1 0,0 0 0,0 0 0,0 1 0,0-1 0,0 1 0,0 0 0,0 0 0,0 0 0,0 0 0,0-8 0,0-1 0,-4 0 0,2-6 0,-7 13 0,7-6 0,-7 7 0,7 0 0,-2 0 0,4 1 0,-5 4 0,3-3 0,-7-2 0,7-1 0,-7-4 0,7-1 0,-7 4 0,7-4 0,-7 6 0,7 1 0,-7 4 0,4 2 0,0-1 0,-4 4 0,4-3 0,0 0 0,-4 3 0,7-3 0,-2 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7T16:54:39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875 196 24575,'-5'-11'0,"3"-4"0,-8 14 0,-5-5 0,-6-7 0,-20 2 0,-1-12 0,-1 6 0,-8 0 0,26 8 0,-13-5 0,23 7 0,-5-1 0,8 2 0,0 6 0,6-5 0,-4 4 0,8-9 0,-7 8 0,-3-3 0,-1 5 0,-13 0 0,-6 0 0,-1 0 0,-17 0 0,17 0 0,-7-6 0,9 4 0,1-5 0,8 7 0,2 0 0,8 0 0,1 0 0,0 0 0,0 0 0,4 6 0,2 0 0,-1 7 0,5-2 0,-5 1 0,6-1 0,0 0 0,0 1 0,0-1 0,0 1 0,0 0 0,0 0 0,0 0 0,0 0 0,0 0 0,0 1 0,0-1 0,0 1 0,0-1 0,0 1 0,0 7 0,0-6 0,-6 14 0,4-6 0,-10 1 0,4-3 0,-4-8 0,4 1 0,3-1 0,5 1 0,0-1 0,0-1 0,0 0 0,0-1 0,0 1 0,0 0 0,0 8 0,0 2 0,0 19 0,-7-8 0,5 8 0,-11-10 0,11 0 0,-4-8 0,6-2 0,0-8 0,0 1 0,0-1 0,0-1 0,0 1 0,0-1 0,0 10 0,0-7 0,0 14 0,0-14 0,0 6 0,0-7 0,0-1 0,0 0 0,0 0 0,0 0 0,0-1 0,0 2 0,0 7 0,6 2 0,2 8 0,1 0 0,4 0 0,-6-8 0,1-2 0,-2-8 0,0 1 0,-5-1 0,10-5 0,-10 4 0,9-4 0,-3 6 0,6-1 0,1 9 0,-1 1 0,2 7 0,-1-6 0,1 4 0,-2-12 0,-5 5 0,3-7 0,-9-2 0,9-4 0,-5-2 0,6 1 0,0 1 0,1 0 0,-1 4 0,1-4 0,-1 5 0,9 1 0,-7 0 0,6 1 0,-7-7 0,0 4 0,-1-10 0,1 5 0,-1-6 0,-5 5 0,3-3 0,-4 3 0,6-5 0,1 0 0,7 0 0,2 7 0,8-6 0,-7 12 0,5-12 0,-14 5 0,7-6 0,-9 0 0,1 0 0,-1 0 0,0 0 0,0 0 0,0 0 0,0 0 0,0 0 0,0 0 0,-1-5 0,1-2 0,1-12 0,0 4 0,-5-5 0,3 7 0,-4 0 0,0 1 0,4-1 0,-9 0 0,3 1 0,-5-1 0,8-17 0,-6 5 0,12-15 0,-12 10 0,11 0 0,-11 8 0,5-6 0,0-5 0,2 1 0,7-8 0,-1 10 0,-7 0 0,-1 0 0,-1 8 0,-5-6 0,14-17 0,-8 18 0,11-33 0,-3 35 0,-6-7 0,-2 4 0,-2 13 0,-3-5 0,3 7 0,-5 1 0,0 0 0,0 1 0,0-1 0,0 0 0,0-1 0,0 0 0,0 1 0,0 0 0,0 0 0,0 1 0,0 0 0,0-1 0,0 1 0,0-10 0,0-1 0,-5 0 0,3-6 0,-9 13 0,10-5 0,-11 7 0,11 0 0,-5 1 0,6 0 0,-6 5 0,5-3 0,-10-3 0,9-1 0,-9-4 0,9-2 0,-9 5 0,10-5 0,-11 8 0,11 0 0,-10 6 0,5 1 0,0 0 0,-4 4 0,4-4 0,0 0 0,-5 4 0,10-4 0,-5 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7T16:55:19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1280 287 24575,'-9'-17'0,"7"-4"0,-13 19 0,-6-7 0,-11-10 0,-27 3 0,-3-18 0,-1 10 0,-10-1 0,36 12 0,-19-8 0,35 10 0,-9 0 0,12 2 0,1 9 0,7-7 0,-4 5 0,12-12 0,-12 12 0,-4-5 0,-1 7 0,-18 0 0,-10 0 0,-1 0 0,-26 0 0,26 0 0,-11-10 0,15 7 0,0-6 0,11 9 0,4 0 0,11 0 0,2 0 0,0 0 0,0 0 0,7 8 0,1 1 0,0 9 0,6-1 0,-7 0 0,9-1 0,0 1 0,0-1 0,0 2 0,0-2 0,0 2 0,0 0 0,0-1 0,0 1 0,0 0 0,0 0 0,0 0 0,0 1 0,0-1 0,0 0 0,0 12 0,0-9 0,-10 19 0,8-7 0,-16-1 0,7-2 0,-7-12 0,7 0 0,3 0 0,8 1 0,0-2 0,0 0 0,0-1 0,0-1 0,0 0 0,0 1 0,0 12 0,0 4 0,0 26 0,-10-11 0,8 11 0,-18-14 0,18-1 0,-8-10 0,10-4 0,0-11 0,0 0 0,0 0 0,0-2 0,0 1 0,0 0 0,0 13 0,0-9 0,0 20 0,0-20 0,0 8 0,0-10 0,0-1 0,0-1 0,0 0 0,0 0 0,0 0 0,0 2 0,0 10 0,9 4 0,4 10 0,-1 1 0,7-1 0,-8-10 0,1-4 0,-4-11 0,0 1 0,-6-1 0,13-8 0,-13 6 0,14-5 0,-6 7 0,8 0 0,2 12 0,1 2 0,0 12 0,0-12 0,0 9 0,-2-20 0,-7 8 0,4-11 0,-14 0 0,15-8 0,-8-3 0,9 1 0,-1 2 0,1 0 0,0 6 0,1-5 0,-1 7 0,12 2 0,-9-2 0,9 2 0,-11-10 0,-1 6 0,0-14 0,1 6 0,-1-8 0,-8 9 0,4-7 0,-4 6 0,7-8 0,1 0 0,12 0 0,3 9 0,11-6 0,-12 15 0,9-16 0,-19 6 0,8-8 0,-12 0 0,0 0 0,0 0 0,-1 0 0,1 0 0,-1 0 0,1 0 0,0 0 0,-1 0 0,0-7 0,0-3 0,2-18 0,-1 6 0,-6-8 0,5 12 0,-7-1 0,0 1 0,6-1 0,-13 1 0,5-1 0,-8 1 0,11-27 0,-8 9 0,18-22 0,-19 14 0,18 0 0,-18 12 0,8-9 0,1-7 0,2 1 0,10-11 0,-1 14 0,-9 0 0,-4 0 0,-1 11 0,-6-8 0,20-23 0,-11 23 0,16-47 0,-7 52 0,-6-11 0,-4 6 0,-2 20 0,-6-9 0,6 11 0,-8 2 0,0-1 0,0 2 0,0-1 0,0-1 0,0-1 0,0 1 0,0 0 0,0 0 0,0 1 0,0 0 0,0 1 0,0-1 0,0 0 0,0-13 0,0-2 0,-8-1 0,6-8 0,-15 20 0,15-9 0,-14 12 0,14-1 0,-7 1 0,9 0 0,-8 8 0,6-5 0,-15-3 0,15-2 0,-14-7 0,14-3 0,-15 9 0,15-8 0,-15 11 0,15 1 0,-13 7 0,6 3 0,0 0 0,-6 5 0,7-5 0,-2 0 0,-5 5 0,13-5 0,-6 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35:06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261 441 24575,'66'0'0,"11"-13"0,-24 6 0,12-2 0,3-4 0,15-4 0,7-2 0,-2 1 0,-12 3 0,-6 2 0,-8 2 0,8-2-1176,-5 1 0,9-4 0,5 0 0,-2 1 0,-8 2 0,-12 3 1176,1 4 0,-4 2 0,6-5 0,5-3 0,-1 2-194,12 2 1,0 0 193,-17 0 0,2-1 0,0 1 142,-1 1 1,0 1 0,-6 0-143,-9-1 0,-1 1-84,12 3 0,-2 0 84,14-3 1563,-19 4 0,2-1-1563,-3 0 0,1 0 0,15-3 0,-1 0 0,-18 2 0,-3 1 0,38-2 0,-9 0 0,-17 4 0,17-4 2234,-29 1-2234,5 3 1566,9-7-1566,-11 7 257,17-4-257,-28 1 0,13 3 0,4-3 0,0 4 0,16 0 0,-7 0 0,9 0 0,-9 0 0,-2-5 0,-9 4 0,0-3 0,0 4 0,0 0 0,-7 0 0,5 0 0,9 0 0,10 0 0,9 0 0,-17 0 0,-17 0 0,-21 0 0,-7 0 0,3 0 0,-2 0 0,14 0 0,20 8 0,11 3 0,8 5 0,-11-6 0,-16-1 0,-14-5 0,-6 4 0,-3-4 0,-8 2 0,8-5 0,-3 5 0,11-1 0,-5 3 0,10 1 0,-4 0 0,7 0 0,-7 0 0,-2-1 0,-10-3 0,-1 1 0,-6-2 0,1 0 0,0 2 0,4-2 0,2 3 0,19 9 0,2-1 0,10 13 0,-11-8 0,-1 0 0,-13-5 0,4-2 0,-10-1 0,-2-1 0,-4-5 0,0 1 0,0 0 0,4 0 0,2 0 0,19 13 0,4 7 0,8 4 0,-10 2 0,-13-17 0,-10 2 0,0-4 0,6 10 0,12 14 0,1 2 0,-4 2 0,-8-12 0,-9-9 0,-1-5 0,0-1 0,0 1 0,-4 0 0,-1 0 0,1 0 0,-4 5 0,7-4 0,-7 10 0,7-10 0,-7 4 0,7-5 0,-7-4 0,3 3 0,0-8 0,-4 4 0,4-4 0,-4-1 0,0 1 0,0 4 0,0 1 0,0 4 0,0-1 0,0 1 0,0 0 0,0 0 0,0 0 0,0 0 0,0 0 0,0 0 0,0-1 0,0 7 0,-5 0 0,-1 6 0,-5 6 0,-5-5 0,2 12 0,-2-5 0,0-1 0,-2 12 0,2-22 0,2 9 0,4-19 0,-3 1 0,2 5 0,-8 1 0,-6 13 0,8-15 0,-10 7 0,18-20 0,-4 4 0,6-4 0,-1 0 0,3-1 0,-1-2 0,2-1 0,-4-3 0,-7 0 0,-13 5 0,-4 0 0,-7 5 0,6-1 0,7-1 0,1 1 0,7-5 0,4 0 0,1-4 0,5 3 0,1-2 0,-1 2 0,0-3 0,1 0 0,-19 0 0,-5 4 0,-11 1 0,2 5 0,8 0 0,0-1 0,6-4 0,1 2 0,7-6 0,4 6 0,1-7 0,5 3 0,-27 3 0,2 0 0,-25 5 0,9-1 0,0 1 0,7-1 0,2 0 0,8-1 0,5-4 0,8-1 0,6-1 0,-54 8 0,26-1 0,-4-1 0,0-1 0,-4 2 0,7 0 0,-9-1 0,-4 0 0,-24 7 0,25-7 0,2 0 0,-11 1 0,37-6 0,1 0 0,-7-3 0,-23 8 0,9-3 0,-13 0 0,26-1 0,1-1 0,0-3 0,-17 8 0,-4-2 0,0 3 0,-3 1 0,22-6 0,-6 4 0,-19-2 0,20 3 0,-41 1 0,34-3 0,-4-3 0,4 4 0,11-8 0,-1 7 0,-2-7 0,4 2 0,-27 3 0,15-4 0,-2 4 0,-1 0 0,0-5 0,5 3 0,-1-1 0,-15-3 0,0 0 0,-7 0 0,6 0 0,1 0 0,-7 0 0,7 0 0,-8-5 0,8-1 0,-6-6 0,21 4 0,-1 0 0,3 1 0,-1 0 0,-2-2 0,-1 1 0,2 4 0,3 1 0,-21-7 0,-16 3 0,10-4 0,25 2 0,-1 1 0,-29-5 0,-6-7 0,22 7 0,9-2 0,0 0 0,-9 2 0,7-2 0,-7-1 0,8 4 0,9-3 0,1 1 0,7 4 0,1-3 0,11 5 0,-3-1 0,15 2 0,-4 0 0,6 3 0,-6-2 0,-1 1 0,1-2 0,-19-9 0,14 6 0,-15-6 0,15 8 0,-1 0 0,6 1 0,-5-1 0,4-3 0,1 2 0,-5-2 0,4 0 0,-10 2 0,4-7 0,-5 3 0,11 2 0,-3-1 0,3 1 0,0 3 0,-7-11 0,6 7 0,-8-4 0,5 1 0,3 2 0,-2-3 0,7 4 0,-3-3 0,5 8 0,3-4 0,-2 4 0,6 1 0,-2-1 0,3 1 0,0-1 0,0 1 0,-3-1 0,2 0 0,-6 0 0,6-4 0,-7 0 0,3-11 0,-5 5 0,-1-10 0,1 5 0,-1-12 0,0 4 0,-1-4 0,2 11 0,-1-3 0,6 8 0,-4-3 0,8 9 0,-3-8 0,1 11 0,2-17 0,-3 1 0,4-5 0,0 1 0,0 7 0,0 6 0,0 0 0,0 4 0,0-1 0,0 2 0,0 1 0,0 0 0,0 3 0,0 1 0,0-1 0,0 0 0,0 0 0,0 1 0,0-1 0,0 0 0,3 1 0,2-5 0,-1 3 0,0-6 0,0 2 0,1 0 0,5-8 0,-6 6 0,5-7 0,-4 5 0,0 0 0,-1 0 0,0 4 0,-3 1 0,2 5 0,-3-1 0,0 0 0,0 1 0,3-1 0,-2 1 0,2 0 0,0 0 0,-2-1 0,5 4 0,-5-3 0,2 3 0,-3-3 0,0 0 0,3 2 0,-2-1 0,3 1 0,-4-3 0,0 1 0,0 0 0,3-1 0,-2 1 0,5 3 0,-6-3 0,7 5 0,-7-5 0,6 3 0,-2-1 0,0-1 0,2 4 0,-6-5 0,7 6 0,-3-6 0,3 6 0,0-3 0,0 0 0,0 3 0,1-3 0,-1 0 0,1 3 0,-1-3 0,1 0 0,-1 2 0,1-2 0,-1 3 0,1 0 0,-1-3 0,1 2 0,-1-4 0,1 4 0,-1-4 0,0 4 0,-3-5 0,3 6 0,-3-3 0,-3 3 0,-2 0 0,-11 0 0,7 0 0,-4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35:20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1366 24575,'-4'-5'0,"1"-3"0,3-25 0,0-6 0,0-28 0,0 13 0,0-11 0,-7 6-539,-1-10 539,-6 7 0,0-3 0,2 21 133,-1-5-133,6 14 0,2 1 0,5 7 0,0 4 0,0 7 406,0 5-406,0 4 0,0 1 0,0-1 0,0 1 0,3 3 0,1 0 0,3 3 0,-3-3 0,2 0 0,-1-4 0,3-4 0,0 4 0,-3-4 0,1 5 0,-2-1 0,4 0 0,-1 1 0,1-5 0,0 4 0,5-4 0,0 4 0,1-5 0,-1 4 0,-5 0 0,0 2 0,-1 6 0,1-6 0,-1 5 0,1-5 0,4 2 0,2-3 0,4-1 0,0 0 0,-4 1 0,3-1 0,-4 0 0,11-4 0,-4 0 0,4-2 0,-6 3 0,0 3 0,-4 1 0,-2 3 0,20-16 0,-7 16 0,15-15 0,-10 14 0,-10-3 0,26-8 0,-23 7 0,31-7 0,-19 2 0,21 2 0,-6-8 0,5 8 0,2-3 0,-7 0 0,16 2 0,-16-2 0,7 4 0,-9 0 0,0 1 0,0-1 0,9 6 0,-7-4 0,15 7 0,-6-7 0,9 7 0,-10-3 0,8 5 0,-7-5 0,-11 4 0,2 1 0,25-6 0,-30 6 0,-1 0 0,21 0 0,-6 0 0,9 0 0,0 0 0,0 0 0,-1 0 0,1 0 0,0 0 0,-2 0 0,12 0 0,-11 0-360,-11 3 1,0 1 359,10 3 0,-17-1 0,1 1 0,19 4 0,2 1 0,6-5 0,-27 1 0,-2 0 0,19-1 0,-23 1 0,-1 0 0,5 2 0,0 1 0,0-1 0,-7 0 0,5 0 0,-12-1 719,12-3-719,-5 2 0,7-2 0,-7 4 0,6 0 0,-14-1 0,6-3 0,-7 2 0,-6-7 0,4 7 0,-11-7 0,12 7 0,-6-7 0,7 7 0,0-7 0,-1 3 0,1 0 0,0-3 0,7 3 0,-6 0 0,6-3 0,0 3 0,-5-4 0,12 5 0,-5-4 0,0 4 0,6-1 0,-14-2 0,6 2 0,14 0 0,-9-3 0,19 8 0,-15-8 0,0 4 0,0-1 0,1-3 0,-9 8 0,7-8 0,-14 3 0,6-4 0,-7 0 0,7 5 0,-7-4 0,8 4 0,-9-5 0,8 4 0,-5 1 0,12 1 0,-5 3 0,7-8 0,-7 7 0,6-2 0,2 4 0,1 1 0,7 0 0,-2-2 0,-12 1 0,2-1 0,-19 0 0,4 0 0,-4-1 0,6 1 0,16 7 0,-5-1 0,32 15 0,-29-8 0,27 13 0,-21-8 0,10 8 0,-5-6 0,-13-3 0,-5-7 0,-13-2 0,-2-4 0,-11-2 0,0-4 0,-6 0 0,-2-1 0,1 1 0,-1-1 0,2 1 0,7 8 0,0-2 0,6 13 0,-5-4 0,5 6 0,-9-6 0,8 11 0,-8-15 0,2 10 0,-8-7 0,-1-4 0,-4 9 0,5-4 0,-4 5 0,4 7 0,-5-5 0,0 4 0,0-5 0,0-1 0,0 0 0,0 0 0,0 1 0,0-1 0,0 0 0,-6 7 0,0 1 0,-1 7 0,-3-7 0,3 5 0,-4-5 0,-2 6 0,2-5 0,-1 4 0,1-12 0,0 6 0,0-7 0,-8 8 0,7-6 0,-10 0 0,10-3 0,-1-9 0,-2 9 0,4-9 0,-4 9 0,0-4 0,0 0 0,-7 10 0,6-8 0,-5 9 0,3 1 0,1-5 0,-4 4 0,9-5 0,-3-1 0,5-5 0,-4-1 0,8-5 0,-6-1 0,7-3 0,-8 2 0,4-2 0,-4 4 0,3-1 0,-3 1 0,-2 5 0,0-4 0,-3 3 0,3-4 0,-7 3 0,7-3 0,-2-1 0,4-3 0,4-6 0,-14 2 0,8 0 0,-15 5 0,4-4 0,-13 5 0,5-1 0,-12-2 0,12 7 0,-12-7 0,12 2 0,-13-3 0,6 0 0,-7 1 0,0-1 0,-9 1 0,-13 1 0,16-2 0,-20-3 0,22 2 0,4-6 0,-2 1 0,-25 7 0,30-5 0,0-1 0,-20 1 0,5 4 0,-8-8 0,-10 8-484,8-8 484,-8 9 0,10-10 0,-10 4 0,8-5 0,20 0 0,1 0 0,-16 0 0,22 0 0,-1 0 0,-25 0 0,-1 0 0,26 0 0,0 0 0,-26 0 0,26 0 0,0 0 0,-3 0 0,2 0 0,-30 0 0,15-6 0,-1-2 0,-16-1 0,30 0 0,-2-2-671,-14-3 0,2-1 671,20 4 0,1 0 0,-17-3 0,-5-3 0,-14-8 0,0 0 0,23 8 0,-1 0-598,-1-1 0,-4-1 0,4 0 598,-4-2 0,2 1 0,-1 2 0,0 0 0,-6-4 0,-1-1 0,0-2 0,-1-1 0,-6-2 0,-1 0-1038,1-2 0,0-2 1038,4 2 0,0-2 0,19 9 0,-1-2 0,1 1 0,-17-8 0,2 0 0,-1-7 0,3 2 0,16 11 0,0 1 0,-23-18 0,4 2-488,6 5 488,-2-1 0,1 1 0,4-1 0,23 12 0,0 0 503,0 0 0,2 1-503,-13-10 1628,0-3-1628,17 19 2377,1-1-2377,13 8 1142,0 4-1142,6 0 31,-1 3-31,4-2 0,-3 3 0,4 0 0,-9-3 0,-1 1 0,-11-3 0,-2-5 0,-6 3 0,0-3 0,6 4 0,2 1 0,6 0 0,4 1 0,2 2 0,4 2 0,1 3 0,-1 0 0,2 0 0,-1 0 0,0 0 0,3-2 0,-3 1 0,3-2 0,-4 3 0,0 0 0,1-3 0,-1 2 0,1-2 0,0 3 0,-1 0 0,1 0 0,-1 0 0,0 0 0,1 0 0,2-3 0,-2 3 0,4-3 0,-5 0 0,-2 3 0,2-6 0,-8 5 0,2-5 0,1 5 0,-4-6 0,8 6 0,-8-6 0,8 6 0,0-5 0,2 5 0,7-4 0,-6 4 0,5-4 0,-5 5 0,5-6 0,-2 3 0,0-3 0,3 0 0,-3 0 0,3 0 0,-4 3 0,3-3 0,-5 6 0,5-6 0,-6 6 0,4-6 0,-2 3 0,-1 0 0,6-3 0,-4 3 0,4-3 0,0 0 0,-3 3 0,2-3 0,-5 3 0,2-1 0,0-1 0,1 2 0,0-1 0,2-1 0,-6 4 0,7-4 0,-6 4 0,5-5 0,-2 3 0,-1-4 0,3 1 0,-2 0 0,0 2 0,-1 1 0,-4 3 0,1 0 0,0 0 0,-1 0 0,0 0 0,-3 0 0,-1 0 0,0-2 0,5-2 0,4-1 0,6 1 0,0 2 0,4 2 0,0 0 0,-1 0 0,1 0 0,0 0 0,0 0 0,-1 0 0,1 0 0,-1 0 0,-2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06.98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633 505 24575,'61'0'0,"0"0"0,37 0 0,-10 1 0,9-2 0,-2-5 0,8-5 0,-15-2 0,9-5 0,3-1 0,-6-1 0,-17 3 0,-4-2 0,1 0 0,3 0-401,20-2 1,5 0-1,-2 0 1,-9-1 400,-11-1 0,-8 0 0,-1 1-520,1 4 1,0 2-1,-4 1 520,7-1 0,-1-1 0,15-9 0,1 2 0,-17 16 0,3 3 0,-2-3 0,5-3 0,-1 3 0,19 2 0,-3 2-616,5-1 1,-7 2 615,-38 3 0,-4 0 0,45 0 541,0 0-541,-2 0 0,-13 7 0,1 2 0,-11 13 0,7 2 0,-17 5 0,18 3 1738,-18-3-1738,11 10 0,-4 5 0,0 4 0,6 12-279,-8-10 0,-5-2 279,-17-5 1363,2 9-1363,-9-9 545,-1 7-545,-8-4 140,0 3-140,1 8 0,1 0 0,-8-11 0,0 1 0,4 10 0,-4-4 0,1 7 0,4 21 0,-3 1 0,-6-24 0,-1 1-152,10 32 1,-3-4 151,-7-6 0,0-1 0,0 1 0,0 11 0,1-9 0,-8-24 0,0 0 0,0 17 0,-4-19 0,-1 1 0,-4 27 0,5-9 0,0 0 0,-2 20 0,0-5 0,1 17 0,-1-17 0,-3 7 0,0-25 0,0 10 0,0-17 0,0-8 0,0-10 0,0-9 0,0-3 0,0 3 0,-11 1 0,-5 15 926,-11-6-926,-10 11 0,6-2 0,-13-4 0,-11 7 0,-5-1 0,-12 4-633,7-4 1,-3-2 632,-15-8 0,26-11 0,-31 2 0,38-15 0,-2 0 0,2-6 0,-2 0 0,-15 13 0,-2 0 0,9-13 0,-1-1 0,0 4 0,-2 0 0,-12-3 0,-2 0 0,9 0 0,-5 0 0,-7-1 0,-8 1 0,6-3 0,1 1 0,1-1-719,7-2 0,-3 1 0,4-4 719,-14-5 0,6-3 0,13 0 0,2 0-386,-7-4 1,0 0 385,12 0 0,2 0 0,4 0 0,0 0 0,-1 0 0,-1 0 0,-4 0 0,-1 0 0,7 0 0,1 0 0,-1 0 0,1 0 650,-42 0-650,42-7 0,1-2 0,-31-9 0,20-4 0,-9-6 0,7 1 0,11 2 0,1 0-474,-8 0 0,-5-1 1,5 0 473,3-7 0,4 3 0,5 6 0,-2 0 683,-12-10 1,0 0-684,-22-9 0,40 19 0,0 0 0,-25-16 0,-10-8 0,37 19 0,1-1 0,-39-20 0,3-9 0,7 3 0,24 14 0,1-1 0,-26-22 0,9 1 0,3 1 0,5 9 0,17 13 0,5 3 799,15 15-799,3 3 440,10 9-440,-4-3 1660,2-8-1660,-11-12 698,-4-15-698,1 1 0,3-1 0,0-4 0,2 6 0,0-2 0,0-7 0,-1 0 0,-11-28 0,15 37 0,6 1 0,1-3 0,6-30 0,0 16 0,0-1 0,0-2-682,0-27 682,0 32 0,0-1 0,0 8 0,0 3 0,0-32 0,0 1 0,0 6 0,0 32 0,0 4 0,0 13 0,0-17 682,0 1-682,6-13 0,2 9 0,4 7 0,1 1 0,-2 10 0,0 8 0,0-1 0,-1 6 0,-5 2 0,3 9 0,-3-7 0,12-16 0,-4-3 0,12-16 0,-5 10 0,-2 6 0,4 2 0,-10 8 0,3 5 0,-5 5 0,-1 3 0,-1 7 0,-3-7 0,-2 4 0,2-14 0,6-15 0,6 4 0,0-10 0,-2 18 0,-5 4 0,-4-3 0,2 10 0,-7-5 0,3 6 0,-4 1 0,0-1 0,0 1 0,0 0 0,4-3 0,8-12 0,4 3 0,2-9 0,2 7 0,-3 0 0,-1 6 0,-2 2 0,-4-1 0,-1 9 0,-3-8 0,2 13 0,-4-3 0,3 4 0,-3-4 0,0 0 0,-4-4 0,4 4 0,-3-4 0,3 4 0,-1-4 0,-2 0 0,3-1 0,0 0 0,-3 0 0,3 0 0,-1 1 0,1 3 0,4 2 0,0 3 0,0 0 0,0 0 0,0 0 0,-1 0 0,-2 0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12.38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170.16602"/>
      <inkml:brushProperty name="anchorY" value="-7354.55762"/>
      <inkml:brushProperty name="scaleFactor" value="0.5"/>
    </inkml:brush>
  </inkml:definitions>
  <inkml:trace contextRef="#ctx0" brushRef="#br0">3981 1097 24575,'0'-30'0,"0"2"0,0 12 0,8-42 0,37-1 0,-8-19 0,16 14 0,-7 28 0,-15-3 0,24-7 0,9-4-747,-10 7 1,0 0 746,10-8 0,3 0 0,7-5 0,-4 9 0,-1 15-430,-13-5 1,2-1 429,23 3 0,-16-4 0,3 7 0,-30 8 0,0 10 1425,-8-3-1425,-7 6 927,-3 5-927,-9-2 0,3 7 0,-5-3 0,0 4 0,-1 0 0,6 0 0,2 0 0,5 0 0,27 0 0,6 0 0,18 0 0,9 0 0,-10 0 0,4 0 0,-5-2 0,5 1 0,4 4 0,0 9 0,6 5 0,-1 2 0,-8-3 0,12-3 0,-2 3-513,5 14 0,6 7 1,-22-5 512,-23-6 0,-4 8 0,0 0 0,-2-9 0,0 4 0,0 1 0,8 8 0,17 9 0,-10-7 0,-7 3 0,-14-20 0,3 19 0,-23-22 0,8 9 1538,-18-9-1538,0-4 0,25 25 0,17 23 0,0 2 0,-19-25 0,-1 1 0,8 23 0,-18-8 0,-2 2 0,6 19-322,-16-11 0,-5-1 322,-5 7 0,0 20 0,-14-13 0,-4 0 0,-16 12 0,1-9 0,0 10 0,2-23 0,2-12 0,2 15 0,1 4 0,-2 17-872,3-5 0,2 2 872,13-30 0,1-1-621,-1 19 1,2 1 620,2-14 0,1 0 0,-1 20 0,3-3 0,3-26 0,0-4-37,0 2 0,0-1 37,0-1 0,0-2-49,0 32 49,0 9 0,21-18 0,11 11 0,-5-9 0,-10-17 0,1 0 82,14 16 0,8 8 0,-7-13-82,1 8 0,12-12 1251,-13 3-1251,2-18 673,-6 4-673,0-5 56,2 1-56,-4 3 1526,-10-25-1526,-9-1 0,-8-15 0,0-3 0,0 2 0,-29 10 0,5-9 0,-26 16 0,13-10 0,-1 0 0,-32 15 0,-8 2 0,-6-2 0,17-7 0,-17 6 0,-2 0 0,14-5 0,8-5 0,1-1 0,-20 3 0,-11 3 0,3-2-815,16-5 0,1 0 0,6-4 815,-1-1 0,1-1 0,-23 6 0,-7-1-423,25-8 0,-4-1 0,0-1 423,1-4 0,0-1 0,-10 0 0,-3 0 0,-11 2 0,-5-1 0,3 0 0,11-1 0,-6-1 0,10-1 0,-5-1 0,2-1 0,-7-1 0,4 0 0,15-1 0,10 1 0,5 0 0,-29 0 0,1 0 0,27 0 0,2 0 0,-8 0 0,1 0 0,1 0 0,1 0 0,6 0 0,-2 0 0,-10 0 0,-5 0 0,8 0 0,-5 0 0,3 0 0,-19 0 0,-4 0 0,17 0 0,-9 0 0,1 0 0,8 0 0,-14 0 0,4 0-709,6 0 1,-5 0 0,6 0 708,-6 0 0,5 0 0,9 1 0,1-2-549,-13-2 0,1-2 549,14 0 0,2-1 0,0-3 0,-1-2 0,-7-3 0,-1-2 0,1 1 0,-3-2 0,-12-8 0,-5-5 0,15 5 0,-5-3 0,3-2 0,7-1 0,2-2 0,1 1 0,1 1 0,0 1 0,5-1 0,-7-8 0,11 1 0,-1-8 1646,5 0-1646,6-6 0,21 9 0,-14-38 0,31 36 0,-2-10 0,-1-3 474,-8-22-474,11 13 0,0 0 0,-3-22 981,9 37 0,2 1-981,5-19 0,-1-14 0,-1-4 0,4 36 0,0 1 0,3-31 0,1 2 0,5-10 0,12 28 0,12-21 0,-1 18 0,9-3-331,14-2 0,3-2 331,-6-4 0,-1 1 0,3 10 0,-2 6-796,22-8 796,-27 20 0,8-3 0,2 5 0,7-1 0,-2 1-881,12-9 1,2 2 880,-1 5 0,5 0 0,-3 5 0,4 2 0,0 5 0,-13 7 0,3 0 0,-1 1 0,-5 0 0,-1 1 0,-2 2-406,19 0 1,-3 2 405,-2-3 0,-3 2 0,-16 8 0,-4 2 1508,30-14-1508,-32 14 0,-5 1 0,-7 0 941,22 2-941,-38 1 2739,-8 8-2739,-6-3 1471,0 4-1471,-1 0 226,33-11-226,17 1 0,5-7 0,12 2 0,-10 1 0,-12 1 0,3 5 0,-28-3 0,-6 10 0,-6-4 0,-2 5 0,-5-4 0,0 3 0,0-3 0,0 4 0,5 0 0,-4 0 0,10 0 0,-9 0 0,3 0 0,-5 0 0,0 0 0,0 0 0,-4-4 0,3 4 0,-7-8 0,7 3 0,2-4 0,13-2 0,1 0 0,-1 4 0,-3-3 0,-4 4 0,0-4 0,-2 0 0,-5 5 0,0-3 0,-4 4 0,3-1 0,-7-3 0,17-2 0,-5 0 0,12-5 0,-3 4 0,-6 1 0,-2 0 0,-5 1 0,0 4 0,1-3 0,-1 7 0,-4-7 0,2 7 0,28-22 0,-13 13 0,24-14 0,-30 14 0,4-1 0,-9 2 0,3 3 0,-5 2 0,0 0 0,-4-1 0,3-3 0,-4 4 0,5-9 0,0 6 0,6-8 0,1 5 0,6-1 0,-6 1 0,-2 0 0,-5 1 0,8-1 0,-10 2 0,8 0 0,4-24 0,6 17 0,2-23 0,0 25 0,-15-2 0,8 4 0,-10 2 0,5 3 0,-6-2 0,-4 10 0,-5-5 0,-1 13 0,-3-5 0,4 3 0,0-5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95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1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8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8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05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6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47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71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CB999-203A-DF43-88F0-D26BF2CF1E5C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0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4.xml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6.xml"/><Relationship Id="rId7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customXml" Target="../ink/ink7.xml"/><Relationship Id="rId10" Type="http://schemas.openxmlformats.org/officeDocument/2006/relationships/image" Target="../media/image19.png"/><Relationship Id="rId4" Type="http://schemas.openxmlformats.org/officeDocument/2006/relationships/image" Target="../media/image150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customXml" Target="../ink/ink20.xml"/><Relationship Id="rId26" Type="http://schemas.openxmlformats.org/officeDocument/2006/relationships/customXml" Target="../ink/ink28.xml"/><Relationship Id="rId39" Type="http://schemas.openxmlformats.org/officeDocument/2006/relationships/customXml" Target="../ink/ink41.xml"/><Relationship Id="rId21" Type="http://schemas.openxmlformats.org/officeDocument/2006/relationships/customXml" Target="../ink/ink23.xml"/><Relationship Id="rId34" Type="http://schemas.openxmlformats.org/officeDocument/2006/relationships/customXml" Target="../ink/ink36.xml"/><Relationship Id="rId42" Type="http://schemas.openxmlformats.org/officeDocument/2006/relationships/customXml" Target="../ink/ink44.xml"/><Relationship Id="rId47" Type="http://schemas.openxmlformats.org/officeDocument/2006/relationships/customXml" Target="../ink/ink49.xml"/><Relationship Id="rId50" Type="http://schemas.openxmlformats.org/officeDocument/2006/relationships/customXml" Target="../ink/ink52.xml"/><Relationship Id="rId7" Type="http://schemas.openxmlformats.org/officeDocument/2006/relationships/image" Target="../media/image31.png"/><Relationship Id="rId2" Type="http://schemas.openxmlformats.org/officeDocument/2006/relationships/customXml" Target="../ink/ink8.xml"/><Relationship Id="rId16" Type="http://schemas.openxmlformats.org/officeDocument/2006/relationships/customXml" Target="../ink/ink18.xml"/><Relationship Id="rId29" Type="http://schemas.openxmlformats.org/officeDocument/2006/relationships/customXml" Target="../ink/ink31.xml"/><Relationship Id="rId11" Type="http://schemas.openxmlformats.org/officeDocument/2006/relationships/customXml" Target="../ink/ink14.xml"/><Relationship Id="rId24" Type="http://schemas.openxmlformats.org/officeDocument/2006/relationships/customXml" Target="../ink/ink26.xml"/><Relationship Id="rId32" Type="http://schemas.openxmlformats.org/officeDocument/2006/relationships/customXml" Target="../ink/ink34.xml"/><Relationship Id="rId37" Type="http://schemas.openxmlformats.org/officeDocument/2006/relationships/customXml" Target="../ink/ink39.xml"/><Relationship Id="rId40" Type="http://schemas.openxmlformats.org/officeDocument/2006/relationships/customXml" Target="../ink/ink42.xml"/><Relationship Id="rId45" Type="http://schemas.openxmlformats.org/officeDocument/2006/relationships/customXml" Target="../ink/ink47.xml"/><Relationship Id="rId53" Type="http://schemas.openxmlformats.org/officeDocument/2006/relationships/customXml" Target="../ink/ink55.xml"/><Relationship Id="rId5" Type="http://schemas.openxmlformats.org/officeDocument/2006/relationships/image" Target="../media/image300.png"/><Relationship Id="rId10" Type="http://schemas.openxmlformats.org/officeDocument/2006/relationships/customXml" Target="../ink/ink13.xml"/><Relationship Id="rId19" Type="http://schemas.openxmlformats.org/officeDocument/2006/relationships/customXml" Target="../ink/ink21.xml"/><Relationship Id="rId31" Type="http://schemas.openxmlformats.org/officeDocument/2006/relationships/customXml" Target="../ink/ink33.xml"/><Relationship Id="rId44" Type="http://schemas.openxmlformats.org/officeDocument/2006/relationships/customXml" Target="../ink/ink46.xml"/><Relationship Id="rId52" Type="http://schemas.openxmlformats.org/officeDocument/2006/relationships/customXml" Target="../ink/ink54.xml"/><Relationship Id="rId4" Type="http://schemas.openxmlformats.org/officeDocument/2006/relationships/customXml" Target="../ink/ink9.xml"/><Relationship Id="rId9" Type="http://schemas.openxmlformats.org/officeDocument/2006/relationships/customXml" Target="../ink/ink12.xml"/><Relationship Id="rId14" Type="http://schemas.openxmlformats.org/officeDocument/2006/relationships/customXml" Target="../ink/ink16.xml"/><Relationship Id="rId22" Type="http://schemas.openxmlformats.org/officeDocument/2006/relationships/customXml" Target="../ink/ink24.xml"/><Relationship Id="rId27" Type="http://schemas.openxmlformats.org/officeDocument/2006/relationships/customXml" Target="../ink/ink29.xml"/><Relationship Id="rId30" Type="http://schemas.openxmlformats.org/officeDocument/2006/relationships/customXml" Target="../ink/ink32.xml"/><Relationship Id="rId35" Type="http://schemas.openxmlformats.org/officeDocument/2006/relationships/customXml" Target="../ink/ink37.xml"/><Relationship Id="rId43" Type="http://schemas.openxmlformats.org/officeDocument/2006/relationships/customXml" Target="../ink/ink45.xml"/><Relationship Id="rId48" Type="http://schemas.openxmlformats.org/officeDocument/2006/relationships/customXml" Target="../ink/ink50.xml"/><Relationship Id="rId8" Type="http://schemas.openxmlformats.org/officeDocument/2006/relationships/customXml" Target="../ink/ink11.xml"/><Relationship Id="rId51" Type="http://schemas.openxmlformats.org/officeDocument/2006/relationships/customXml" Target="../ink/ink53.xml"/><Relationship Id="rId3" Type="http://schemas.openxmlformats.org/officeDocument/2006/relationships/image" Target="../media/image29.png"/><Relationship Id="rId12" Type="http://schemas.openxmlformats.org/officeDocument/2006/relationships/customXml" Target="../ink/ink15.xml"/><Relationship Id="rId17" Type="http://schemas.openxmlformats.org/officeDocument/2006/relationships/customXml" Target="../ink/ink19.xml"/><Relationship Id="rId25" Type="http://schemas.openxmlformats.org/officeDocument/2006/relationships/customXml" Target="../ink/ink27.xml"/><Relationship Id="rId33" Type="http://schemas.openxmlformats.org/officeDocument/2006/relationships/customXml" Target="../ink/ink35.xml"/><Relationship Id="rId38" Type="http://schemas.openxmlformats.org/officeDocument/2006/relationships/customXml" Target="../ink/ink40.xml"/><Relationship Id="rId46" Type="http://schemas.openxmlformats.org/officeDocument/2006/relationships/customXml" Target="../ink/ink48.xml"/><Relationship Id="rId20" Type="http://schemas.openxmlformats.org/officeDocument/2006/relationships/customXml" Target="../ink/ink22.xml"/><Relationship Id="rId41" Type="http://schemas.openxmlformats.org/officeDocument/2006/relationships/customXml" Target="../ink/ink4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5" Type="http://schemas.openxmlformats.org/officeDocument/2006/relationships/customXml" Target="../ink/ink17.xml"/><Relationship Id="rId23" Type="http://schemas.openxmlformats.org/officeDocument/2006/relationships/customXml" Target="../ink/ink25.xml"/><Relationship Id="rId28" Type="http://schemas.openxmlformats.org/officeDocument/2006/relationships/customXml" Target="../ink/ink30.xml"/><Relationship Id="rId36" Type="http://schemas.openxmlformats.org/officeDocument/2006/relationships/customXml" Target="../ink/ink38.xml"/><Relationship Id="rId49" Type="http://schemas.openxmlformats.org/officeDocument/2006/relationships/customXml" Target="../ink/ink5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.xml"/><Relationship Id="rId5" Type="http://schemas.openxmlformats.org/officeDocument/2006/relationships/image" Target="../media/image42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.xml"/><Relationship Id="rId3" Type="http://schemas.openxmlformats.org/officeDocument/2006/relationships/image" Target="../media/image50.png"/><Relationship Id="rId7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7.xml"/><Relationship Id="rId5" Type="http://schemas.openxmlformats.org/officeDocument/2006/relationships/image" Target="../media/image4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1.xml"/><Relationship Id="rId10" Type="http://schemas.openxmlformats.org/officeDocument/2006/relationships/customXml" Target="../ink/ink2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76E49-49E6-4348-962C-8BDFF5574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2"/>
                </a:solidFill>
              </a:rPr>
              <a:t>Unsupervised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3E663-DC43-5C4F-ABE1-675C53E62878}"/>
              </a:ext>
            </a:extLst>
          </p:cNvPr>
          <p:cNvSpPr txBox="1"/>
          <p:nvPr/>
        </p:nvSpPr>
        <p:spPr>
          <a:xfrm>
            <a:off x="10101268" y="5824544"/>
            <a:ext cx="2057400" cy="762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- </a:t>
            </a:r>
            <a:r>
              <a:rPr lang="en-US" sz="2400" dirty="0" err="1"/>
              <a:t>Sumit</a:t>
            </a:r>
            <a:r>
              <a:rPr lang="en-US" sz="2400" dirty="0"/>
              <a:t> </a:t>
            </a:r>
            <a:r>
              <a:rPr lang="en-US" sz="2400" dirty="0" err="1"/>
              <a:t>Sahu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160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57E9-371F-D545-89C6-CCB448107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74" y="23144"/>
            <a:ext cx="10504991" cy="76591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Example</a:t>
            </a:r>
            <a:br>
              <a:rPr lang="en-US" sz="1800" b="1" dirty="0"/>
            </a:br>
            <a:r>
              <a:rPr lang="en-IN" sz="1800" b="1" dirty="0"/>
              <a:t>The progress of the K-means algorithm with K=3 (Cluster – Centroid – Cluster – Centroid (loop))</a:t>
            </a:r>
            <a:endParaRPr lang="en-US" sz="1800" b="1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14DAC3AE-980F-1342-836A-23172CCE97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763598"/>
              </p:ext>
            </p:extLst>
          </p:nvPr>
        </p:nvGraphicFramePr>
        <p:xfrm>
          <a:off x="1066808" y="3314700"/>
          <a:ext cx="9586356" cy="343776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97726">
                  <a:extLst>
                    <a:ext uri="{9D8B030D-6E8A-4147-A177-3AD203B41FA5}">
                      <a16:colId xmlns:a16="http://schemas.microsoft.com/office/drawing/2014/main" val="3434451972"/>
                    </a:ext>
                  </a:extLst>
                </a:gridCol>
                <a:gridCol w="1398180">
                  <a:extLst>
                    <a:ext uri="{9D8B030D-6E8A-4147-A177-3AD203B41FA5}">
                      <a16:colId xmlns:a16="http://schemas.microsoft.com/office/drawing/2014/main" val="850480138"/>
                    </a:ext>
                  </a:extLst>
                </a:gridCol>
                <a:gridCol w="2083443">
                  <a:extLst>
                    <a:ext uri="{9D8B030D-6E8A-4147-A177-3AD203B41FA5}">
                      <a16:colId xmlns:a16="http://schemas.microsoft.com/office/drawing/2014/main" val="443493781"/>
                    </a:ext>
                  </a:extLst>
                </a:gridCol>
                <a:gridCol w="1311555">
                  <a:extLst>
                    <a:ext uri="{9D8B030D-6E8A-4147-A177-3AD203B41FA5}">
                      <a16:colId xmlns:a16="http://schemas.microsoft.com/office/drawing/2014/main" val="3317668573"/>
                    </a:ext>
                  </a:extLst>
                </a:gridCol>
                <a:gridCol w="1597726">
                  <a:extLst>
                    <a:ext uri="{9D8B030D-6E8A-4147-A177-3AD203B41FA5}">
                      <a16:colId xmlns:a16="http://schemas.microsoft.com/office/drawing/2014/main" val="4115655994"/>
                    </a:ext>
                  </a:extLst>
                </a:gridCol>
                <a:gridCol w="1597726">
                  <a:extLst>
                    <a:ext uri="{9D8B030D-6E8A-4147-A177-3AD203B41FA5}">
                      <a16:colId xmlns:a16="http://schemas.microsoft.com/office/drawing/2014/main" val="77064726"/>
                    </a:ext>
                  </a:extLst>
                </a:gridCol>
              </a:tblGrid>
              <a:tr h="5052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Step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 1, 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 1, 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 2, 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Final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198519"/>
                  </a:ext>
                </a:extLst>
              </a:tr>
              <a:tr h="2858646"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The observations are shown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Each observation is randomly assigned to a cluster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The cluster </a:t>
                      </a:r>
                      <a:r>
                        <a:rPr lang="en-IN" sz="1600" b="1" dirty="0"/>
                        <a:t>centroids</a:t>
                      </a:r>
                      <a:r>
                        <a:rPr lang="en-IN" sz="1600" dirty="0"/>
                        <a:t> are computed. These are shown as large coloured disks. Initially the centroids are almost completely overlapping because the initial cluster assignments were chosen at random.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Each observation is assigned to the nearest centroid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Step 2(a) is once again performed, leading to new cluster centroid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The results obtained after 10 iterations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819688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9250E1B-8CD2-2647-8864-97C5ADF79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8" y="930677"/>
            <a:ext cx="4768253" cy="2298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C5E322-E747-DE4A-A476-F9AE3E1AC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710" y="916389"/>
            <a:ext cx="4788452" cy="22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F113-1C88-F04E-9410-56269F659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83" y="113916"/>
            <a:ext cx="11110912" cy="892175"/>
          </a:xfrm>
        </p:spPr>
        <p:txBody>
          <a:bodyPr>
            <a:normAutofit/>
          </a:bodyPr>
          <a:lstStyle/>
          <a:p>
            <a:r>
              <a:rPr lang="en-US" b="1" dirty="0"/>
              <a:t>Math behind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AB0A6-565B-9249-9B86-C67A542B9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2441"/>
            <a:ext cx="10191750" cy="407035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 </a:t>
            </a:r>
            <a:r>
              <a:rPr lang="en-IN" sz="2000" dirty="0"/>
              <a:t>Example K = 2 </a:t>
            </a:r>
          </a:p>
          <a:p>
            <a:r>
              <a:rPr lang="en-IN" sz="2000" dirty="0"/>
              <a:t>Start with cluster A: 1,2,3 and cluster B: 4,5 </a:t>
            </a:r>
          </a:p>
          <a:p>
            <a:r>
              <a:rPr lang="en-IN" sz="2000" dirty="0"/>
              <a:t>Compute cluster centroids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3761F-5C71-544A-9987-23E369E4A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737" y="3564891"/>
            <a:ext cx="6025989" cy="2839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48F87A-C441-BE49-8172-F266DC9CC5C8}"/>
              </a:ext>
            </a:extLst>
          </p:cNvPr>
          <p:cNvSpPr txBox="1"/>
          <p:nvPr/>
        </p:nvSpPr>
        <p:spPr>
          <a:xfrm>
            <a:off x="838199" y="1376482"/>
            <a:ext cx="7321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Assign random clusters and then calculate the centroid: </a:t>
            </a:r>
          </a:p>
        </p:txBody>
      </p:sp>
    </p:spTree>
    <p:extLst>
      <p:ext uri="{BB962C8B-B14F-4D97-AF65-F5344CB8AC3E}">
        <p14:creationId xmlns:p14="http://schemas.microsoft.com/office/powerpoint/2010/main" val="452683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D87D-2396-DF4D-90F2-E8F4C2643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137247"/>
            <a:ext cx="10515600" cy="535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K-means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E7810-A5EB-DC4B-A46F-66CB11606846}"/>
              </a:ext>
            </a:extLst>
          </p:cNvPr>
          <p:cNvSpPr txBox="1"/>
          <p:nvPr/>
        </p:nvSpPr>
        <p:spPr>
          <a:xfrm>
            <a:off x="923199" y="1041131"/>
            <a:ext cx="5462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Compute Centroids of the Clusters: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491E8-52CC-2543-B67B-2EA99D67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11" y="2008398"/>
            <a:ext cx="6492624" cy="1625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C7207C-1A05-6D4A-8A95-BE8A6CE75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087" y="1538222"/>
            <a:ext cx="3202714" cy="222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B2365-8393-9E45-8560-6084E5F9D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0" y="4066453"/>
            <a:ext cx="2946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68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D87D-2396-DF4D-90F2-E8F4C2643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137247"/>
            <a:ext cx="10515600" cy="535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K-means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E7810-A5EB-DC4B-A46F-66CB11606846}"/>
              </a:ext>
            </a:extLst>
          </p:cNvPr>
          <p:cNvSpPr txBox="1"/>
          <p:nvPr/>
        </p:nvSpPr>
        <p:spPr>
          <a:xfrm>
            <a:off x="923199" y="1041131"/>
            <a:ext cx="2835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Reassign Records: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BE2C-5DA2-E74E-85C9-87F1C8AAF546}"/>
              </a:ext>
            </a:extLst>
          </p:cNvPr>
          <p:cNvSpPr txBox="1"/>
          <p:nvPr/>
        </p:nvSpPr>
        <p:spPr>
          <a:xfrm>
            <a:off x="923199" y="1724628"/>
            <a:ext cx="71757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Compute Euclidean distance of each record from each centroid, and re-assign to closest cluster 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We found Item 3 to be closer to Cluster B than Cluster A, hence reassign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8D4D10-CBA4-0A4A-8E26-48350E8C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56" y="2740234"/>
            <a:ext cx="6127472" cy="25248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A2DD81F-1A6D-5043-85A4-DF50084D11B0}"/>
                  </a:ext>
                </a:extLst>
              </p14:cNvPr>
              <p14:cNvContentPartPr/>
              <p14:nvPr/>
            </p14:nvContentPartPr>
            <p14:xfrm>
              <a:off x="6532630" y="3992063"/>
              <a:ext cx="514774" cy="491654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A2DD81F-1A6D-5043-85A4-DF50084D11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3630" y="3983065"/>
                <a:ext cx="532413" cy="509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E3A0CBD-C61A-2942-B34D-8ADAB12629C3}"/>
                  </a:ext>
                </a:extLst>
              </p14:cNvPr>
              <p14:cNvContentPartPr/>
              <p14:nvPr/>
            </p14:nvContentPartPr>
            <p14:xfrm>
              <a:off x="4283135" y="3967583"/>
              <a:ext cx="595104" cy="425774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E3A0CBD-C61A-2942-B34D-8ADAB12629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4135" y="3958585"/>
                <a:ext cx="612745" cy="44341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67D89F6-0A70-B840-982D-F1F27866C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282" y="1181035"/>
            <a:ext cx="3202714" cy="2222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CCB796-E211-7547-8FBA-48049884F7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8635" y="3652116"/>
            <a:ext cx="2946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65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319E6-1C43-4F43-A4F1-E16C1A925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4374"/>
            <a:ext cx="7248896" cy="4539547"/>
          </a:xfrm>
        </p:spPr>
        <p:txBody>
          <a:bodyPr>
            <a:normAutofit fontScale="92500" lnSpcReduction="10000"/>
          </a:bodyPr>
          <a:lstStyle/>
          <a:p>
            <a:r>
              <a:rPr lang="en-IN" sz="2000" dirty="0"/>
              <a:t>Cluster A: 1,2 Cluster B: 3,4,5 </a:t>
            </a:r>
          </a:p>
          <a:p>
            <a:r>
              <a:rPr lang="en-IN" sz="2000" dirty="0"/>
              <a:t>Re-compute centroids </a:t>
            </a:r>
          </a:p>
          <a:p>
            <a:pPr lvl="1"/>
            <a:r>
              <a:rPr lang="en-IN" sz="1800" dirty="0"/>
              <a:t>Centroid A = (1.5, 1), Centroid B = (5.33, 6.33)</a:t>
            </a:r>
          </a:p>
          <a:p>
            <a:r>
              <a:rPr lang="en-IN" sz="2000" dirty="0"/>
              <a:t>Re-compute distances of records to centroids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>
              <a:highlight>
                <a:srgbClr val="FFFF00"/>
              </a:highlight>
            </a:endParaRPr>
          </a:p>
          <a:p>
            <a:r>
              <a:rPr lang="en-IN" sz="2000" dirty="0">
                <a:highlight>
                  <a:srgbClr val="FFFF00"/>
                </a:highlight>
              </a:rPr>
              <a:t>This is where it stops!! Since points are assigned to right clusters and centroid gets fixed!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51FB3D-5C3D-DD42-81B2-7D86B4BA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137247"/>
            <a:ext cx="10515600" cy="535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K-means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ED2AC-FD13-3945-95C6-E2F9F9FB0D1E}"/>
              </a:ext>
            </a:extLst>
          </p:cNvPr>
          <p:cNvSpPr txBox="1"/>
          <p:nvPr/>
        </p:nvSpPr>
        <p:spPr>
          <a:xfrm>
            <a:off x="923199" y="1041131"/>
            <a:ext cx="352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First Iteration Results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A1271-ABDE-9243-868F-5D8C5E35C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709" y="3429000"/>
            <a:ext cx="4613676" cy="20117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08910BF-C05C-8249-B6C3-AEC24DFB36F7}"/>
                  </a:ext>
                </a:extLst>
              </p14:cNvPr>
              <p14:cNvContentPartPr/>
              <p14:nvPr/>
            </p14:nvContentPartPr>
            <p14:xfrm>
              <a:off x="3358836" y="3716977"/>
              <a:ext cx="2188224" cy="80579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08910BF-C05C-8249-B6C3-AEC24DFB36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9837" y="3708336"/>
                <a:ext cx="2205862" cy="823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749F551-A37F-324F-948C-3786EDC94837}"/>
                  </a:ext>
                </a:extLst>
              </p14:cNvPr>
              <p14:cNvContentPartPr/>
              <p14:nvPr/>
            </p14:nvContentPartPr>
            <p14:xfrm>
              <a:off x="5440449" y="4393128"/>
              <a:ext cx="2541173" cy="1049569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749F551-A37F-324F-948C-3786EDC948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1809" y="4384130"/>
                <a:ext cx="2558813" cy="1067206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3B27637-65E9-BE43-A84F-2426B90CA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0259" y="1128704"/>
            <a:ext cx="2718542" cy="18867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DD9674-4798-3D42-A37F-68D8A93962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9042" y="3354959"/>
            <a:ext cx="2500976" cy="22530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982BA7-CE70-7F44-93F1-D51704694D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5930" y="5035138"/>
            <a:ext cx="100154" cy="100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0CC806-6FE8-304C-9C2A-C9D8D0CDDB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6589" y="3716981"/>
            <a:ext cx="109682" cy="109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7A3E99-C805-B649-9222-92691F76FE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1234" y="4766789"/>
            <a:ext cx="139700" cy="127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22D774-53E8-4C41-9CCD-53A772CFB6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38664" y="3779159"/>
            <a:ext cx="139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4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5687-2A11-1B42-A9DD-3AD6E3DB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IN" sz="3600" b="1" dirty="0"/>
              <a:t>Determining optimal value of K: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18C7D-691E-6047-997B-2C4D9895C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There are scientific methods which help us in determining the optimal value of K. Selecting one from them is Art.</a:t>
            </a:r>
          </a:p>
          <a:p>
            <a:pPr marL="0" indent="0">
              <a:buNone/>
            </a:pPr>
            <a:endParaRPr lang="en-US" sz="1900" dirty="0"/>
          </a:p>
          <a:p>
            <a:r>
              <a:rPr lang="en-US" sz="1900" dirty="0"/>
              <a:t>Few methods: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900" dirty="0"/>
              <a:t>Elbow Method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900" dirty="0"/>
              <a:t>Average Silhouette Method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900" dirty="0" err="1"/>
              <a:t>Calinkski-Harabasz</a:t>
            </a:r>
            <a:r>
              <a:rPr lang="en-IN" sz="1900" dirty="0"/>
              <a:t> Index </a:t>
            </a:r>
            <a:br>
              <a:rPr lang="en-IN" sz="1900" dirty="0"/>
            </a:br>
            <a:endParaRPr lang="en-IN" sz="1900" dirty="0"/>
          </a:p>
          <a:p>
            <a:endParaRPr lang="en-IN" sz="1900" dirty="0"/>
          </a:p>
          <a:p>
            <a:endParaRPr lang="en-IN" sz="1900" dirty="0"/>
          </a:p>
          <a:p>
            <a:r>
              <a:rPr lang="en-IN" sz="1900" dirty="0"/>
              <a:t>We will discuss Elbow method here</a:t>
            </a:r>
          </a:p>
          <a:p>
            <a:pPr lvl="1"/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4ADD0-7B73-4454-99C4-022907AD1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67" r="2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963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FCF844-6ED2-934F-A329-E1D13DC0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b="1"/>
              <a:t>Elbow method: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4471C-BF73-5E4A-BC5E-9FFDF6405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Measures the sum of squared distances of points from their assigned center for the values of K and helps in identifying the break point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237CC-B34D-1642-9F7F-D1B1D3D6D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96" y="3935220"/>
            <a:ext cx="5421579" cy="772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B32CC6-1AAF-5240-B99B-3286F366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580" y="958613"/>
            <a:ext cx="4426116" cy="425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2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AE44B-C3E3-D743-9C65-3FABE8B9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Case Study</a:t>
            </a:r>
            <a:br>
              <a:rPr lang="en-US" dirty="0"/>
            </a:br>
            <a:r>
              <a:rPr lang="en-IN" sz="2400" b="1" i="1" dirty="0">
                <a:highlight>
                  <a:srgbClr val="FFFF00"/>
                </a:highlight>
              </a:rPr>
              <a:t>University wants to figure out their actual competition! Can you help??</a:t>
            </a:r>
            <a:br>
              <a:rPr lang="en-IN" sz="2400" b="1" i="1" dirty="0"/>
            </a:br>
            <a:endParaRPr lang="en-US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08612-CF30-5D4D-AB47-894EE082E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643"/>
            <a:ext cx="5257800" cy="4464491"/>
          </a:xfrm>
        </p:spPr>
        <p:txBody>
          <a:bodyPr>
            <a:normAutofit lnSpcReduction="10000"/>
          </a:bodyPr>
          <a:lstStyle/>
          <a:p>
            <a:r>
              <a:rPr lang="en-IN" sz="1800" dirty="0"/>
              <a:t>Data for 25 undergraduate programs at business schools in US universities in 1995 </a:t>
            </a:r>
          </a:p>
          <a:p>
            <a:r>
              <a:rPr lang="en-IN" sz="1800" dirty="0"/>
              <a:t>Datapoints: </a:t>
            </a:r>
          </a:p>
          <a:p>
            <a:pPr lvl="1"/>
            <a:r>
              <a:rPr lang="en-IN" sz="1600" dirty="0" err="1"/>
              <a:t>Univ</a:t>
            </a:r>
            <a:r>
              <a:rPr lang="en-IN" sz="1600" dirty="0"/>
              <a:t> – University name </a:t>
            </a:r>
          </a:p>
          <a:p>
            <a:pPr lvl="1"/>
            <a:r>
              <a:rPr lang="en-IN" sz="1600" dirty="0"/>
              <a:t>State – State </a:t>
            </a:r>
          </a:p>
          <a:p>
            <a:pPr lvl="1"/>
            <a:r>
              <a:rPr lang="en-IN" sz="1600" dirty="0"/>
              <a:t>SAT – SAT score </a:t>
            </a:r>
          </a:p>
          <a:p>
            <a:pPr lvl="1"/>
            <a:r>
              <a:rPr lang="en-IN" sz="1600" dirty="0"/>
              <a:t>Top10 - % new fresh men in top 10% of high school class </a:t>
            </a:r>
          </a:p>
          <a:p>
            <a:pPr lvl="1"/>
            <a:r>
              <a:rPr lang="en-IN" sz="1600" dirty="0"/>
              <a:t>Accept - % of applicants accepted </a:t>
            </a:r>
          </a:p>
          <a:p>
            <a:pPr lvl="1"/>
            <a:r>
              <a:rPr lang="en-IN" sz="1600" dirty="0" err="1"/>
              <a:t>SFRatio</a:t>
            </a:r>
            <a:r>
              <a:rPr lang="en-IN" sz="1600" dirty="0"/>
              <a:t> – student to faculty ratio </a:t>
            </a:r>
          </a:p>
          <a:p>
            <a:pPr lvl="1"/>
            <a:r>
              <a:rPr lang="en-IN" sz="1600" dirty="0"/>
              <a:t>Expenses – Estimated annual expenses </a:t>
            </a:r>
          </a:p>
          <a:p>
            <a:pPr lvl="1"/>
            <a:r>
              <a:rPr lang="en-IN" sz="1600" dirty="0" err="1"/>
              <a:t>GradRate</a:t>
            </a:r>
            <a:r>
              <a:rPr lang="en-IN" sz="1600" dirty="0"/>
              <a:t> – Graduation rate% 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IN" sz="1800" dirty="0">
                <a:highlight>
                  <a:srgbClr val="FFFF00"/>
                </a:highlight>
              </a:rPr>
              <a:t>Dataset - </a:t>
            </a:r>
            <a:r>
              <a:rPr lang="en-IN" sz="1800" dirty="0" err="1">
                <a:highlight>
                  <a:srgbClr val="FFFF00"/>
                </a:highlight>
              </a:rPr>
              <a:t>Universities_Clustering.csv</a:t>
            </a:r>
            <a:endParaRPr lang="en-IN" sz="1800" dirty="0">
              <a:highlight>
                <a:srgbClr val="FFFF00"/>
              </a:highlight>
            </a:endParaRPr>
          </a:p>
          <a:p>
            <a:pPr marL="0" indent="0">
              <a:buNone/>
            </a:pPr>
            <a:br>
              <a:rPr lang="en-IN" sz="1800" dirty="0">
                <a:highlight>
                  <a:srgbClr val="FFFF00"/>
                </a:highlight>
              </a:rPr>
            </a:br>
            <a:r>
              <a:rPr lang="en-IN" sz="1800" dirty="0">
                <a:highlight>
                  <a:srgbClr val="FFFF00"/>
                </a:highlight>
              </a:rPr>
              <a:t>Code Block - </a:t>
            </a:r>
            <a:r>
              <a:rPr lang="en-IN" sz="1800" dirty="0" err="1">
                <a:highlight>
                  <a:srgbClr val="FFFF00"/>
                </a:highlight>
              </a:rPr>
              <a:t>Clustering.ipynb</a:t>
            </a:r>
            <a:r>
              <a:rPr lang="en-IN" sz="1800" dirty="0">
                <a:highlight>
                  <a:srgbClr val="FFFF00"/>
                </a:highlight>
              </a:rPr>
              <a:t> </a:t>
            </a:r>
          </a:p>
          <a:p>
            <a:pPr marL="0" indent="0">
              <a:buNone/>
            </a:pPr>
            <a:endParaRPr lang="en-IN" sz="1800" dirty="0">
              <a:highlight>
                <a:srgbClr val="FFFF00"/>
              </a:highlight>
            </a:endParaRP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C559E-35CE-2045-B7E6-67904B0B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00837"/>
            <a:ext cx="5257800" cy="4319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DD89-9F4E-7D46-8E38-C0842DEFE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028" y="1480318"/>
            <a:ext cx="3980681" cy="5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86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CA5C-74DF-0A48-A5DB-C5107C2A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n-US" b="1" dirty="0"/>
              <a:t>Challenges with K-means: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926B3-B23D-454A-B429-B3545014A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0150"/>
            <a:ext cx="10515600" cy="4976813"/>
          </a:xfrm>
        </p:spPr>
        <p:txBody>
          <a:bodyPr>
            <a:normAutofit/>
          </a:bodyPr>
          <a:lstStyle/>
          <a:p>
            <a:r>
              <a:rPr lang="en-US" sz="2400" dirty="0"/>
              <a:t>Less deterministic</a:t>
            </a:r>
          </a:p>
          <a:p>
            <a:pPr lvl="1"/>
            <a:r>
              <a:rPr lang="en-US" sz="2000" dirty="0"/>
              <a:t>Different starting points leads to different results</a:t>
            </a:r>
          </a:p>
          <a:p>
            <a:pPr lvl="1"/>
            <a:r>
              <a:rPr lang="en-US" sz="2000" dirty="0"/>
              <a:t>Run several times with random starting points</a:t>
            </a:r>
          </a:p>
          <a:p>
            <a:pPr lvl="2"/>
            <a:r>
              <a:rPr lang="en-US" sz="1800" dirty="0"/>
              <a:t>Pick clustering that yields smallest aggregate distance</a:t>
            </a:r>
          </a:p>
          <a:p>
            <a:r>
              <a:rPr lang="en-US" sz="2400" dirty="0"/>
              <a:t>Selecting number of clusters beforehand</a:t>
            </a:r>
          </a:p>
          <a:p>
            <a:r>
              <a:rPr lang="en-US" sz="2400" dirty="0"/>
              <a:t>Limited to linear boundaries, will fail for more complicated boundaries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51E63-AA84-1C42-9F4E-BC503AC1B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22" y="3798988"/>
            <a:ext cx="2653599" cy="2584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EEF212-D9C0-684D-AD20-E26024C4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442" y="3798988"/>
            <a:ext cx="4396426" cy="2584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1499E6-D8F5-6E4B-AE41-9CA4EDE23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662" y="4329108"/>
            <a:ext cx="708607" cy="728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E7892D-49EB-8E4C-A71D-5F300AD9A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328" y="4329108"/>
            <a:ext cx="735771" cy="7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3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2988-0EF3-0440-87C6-2AD00AA1F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IN" sz="4100" b="1"/>
              <a:t>Hierarchical Clustering </a:t>
            </a:r>
            <a:br>
              <a:rPr lang="en-IN" sz="4100" b="1"/>
            </a:br>
            <a:endParaRPr lang="en-US" sz="41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A7F62-AEBD-DB40-B1C7-B47A01DBA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fontScale="92500"/>
          </a:bodyPr>
          <a:lstStyle/>
          <a:p>
            <a:r>
              <a:rPr lang="en-IN" sz="2400" dirty="0"/>
              <a:t>One of the </a:t>
            </a:r>
            <a:r>
              <a:rPr lang="en-IN" sz="2400" b="1" dirty="0"/>
              <a:t>most popular </a:t>
            </a:r>
            <a:r>
              <a:rPr lang="en-IN" sz="2400" dirty="0"/>
              <a:t>clustering technique for identifying groups in the dataset </a:t>
            </a:r>
          </a:p>
          <a:p>
            <a:endParaRPr lang="en-IN" sz="2400" dirty="0"/>
          </a:p>
          <a:p>
            <a:r>
              <a:rPr lang="en-IN" sz="2400" b="1" dirty="0"/>
              <a:t>Not required to pre-specify the number of clusters </a:t>
            </a:r>
            <a:r>
              <a:rPr lang="en-IN" sz="2400" dirty="0"/>
              <a:t>to be generated as is required by the k-means approach. </a:t>
            </a:r>
          </a:p>
          <a:p>
            <a:endParaRPr lang="en-IN" sz="2400" dirty="0"/>
          </a:p>
          <a:p>
            <a:r>
              <a:rPr lang="en-IN" sz="2400" dirty="0"/>
              <a:t>Hierarchical clustering has an added advantage over K-means clustering - results in an attractive </a:t>
            </a:r>
            <a:r>
              <a:rPr lang="en-IN" sz="2400" b="1" dirty="0"/>
              <a:t>tree-based representation</a:t>
            </a:r>
            <a:r>
              <a:rPr lang="en-IN" sz="2400" dirty="0"/>
              <a:t> of the observations called a dendrogram. 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D2C7E-4CEC-46A3-95EC-AA44AB06F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48" r="2055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38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301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54C9-DBF9-3A4A-855D-B7B2402B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Supervised vs.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A48BC-6A4B-4A41-A60F-2A47E5A4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5727"/>
          </a:xfrm>
        </p:spPr>
        <p:txBody>
          <a:bodyPr>
            <a:normAutofit/>
          </a:bodyPr>
          <a:lstStyle/>
          <a:p>
            <a:r>
              <a:rPr lang="en-US" sz="2400" dirty="0"/>
              <a:t>Sessions before this focused mostly on</a:t>
            </a:r>
            <a:r>
              <a:rPr lang="en-US" sz="2400" b="1" dirty="0"/>
              <a:t> </a:t>
            </a:r>
            <a:r>
              <a:rPr lang="en-IN" sz="2400" b="1" i="1" dirty="0"/>
              <a:t>supervised learning</a:t>
            </a:r>
            <a:r>
              <a:rPr lang="en-IN" sz="2400" dirty="0"/>
              <a:t> methods such as regression/classification.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sz="2400" dirty="0"/>
          </a:p>
          <a:p>
            <a:pPr marL="285750" indent="-285750"/>
            <a:r>
              <a:rPr lang="en-US" sz="2400" dirty="0"/>
              <a:t>What if we only have Input (X1, X2..) but we don’t have </a:t>
            </a:r>
            <a:r>
              <a:rPr lang="en-US" sz="2400" b="1" dirty="0"/>
              <a:t>Y</a:t>
            </a:r>
          </a:p>
          <a:p>
            <a:pPr marL="742950" lvl="1" indent="-285750"/>
            <a:r>
              <a:rPr lang="en-US" sz="2000" dirty="0"/>
              <a:t>Can happen with newly launched business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600" b="1" dirty="0"/>
              <a:t>                           Can we still do anything with this data?</a:t>
            </a:r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A1E97B-F3A6-1544-8804-3846CC59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855966"/>
              </p:ext>
            </p:extLst>
          </p:nvPr>
        </p:nvGraphicFramePr>
        <p:xfrm>
          <a:off x="1094450" y="2803517"/>
          <a:ext cx="9924648" cy="148415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924648">
                  <a:extLst>
                    <a:ext uri="{9D8B030D-6E8A-4147-A177-3AD203B41FA5}">
                      <a16:colId xmlns:a16="http://schemas.microsoft.com/office/drawing/2014/main" val="4211845954"/>
                    </a:ext>
                  </a:extLst>
                </a:gridCol>
              </a:tblGrid>
              <a:tr h="24805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Supervised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610359"/>
                  </a:ext>
                </a:extLst>
              </a:tr>
              <a:tr h="105743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Here we have Input (X1, X2..) as well as Output (Y) for every object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Predictive Analytics can be done since you have </a:t>
                      </a:r>
                      <a:r>
                        <a:rPr lang="en-US" b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021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64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08EB-0032-F549-A185-A5D35625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Hierarchical Clustering - Types </a:t>
            </a:r>
            <a:br>
              <a:rPr lang="en-IN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7315B-6946-E744-86F8-959EA9371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858"/>
            <a:ext cx="10515600" cy="4649105"/>
          </a:xfrm>
        </p:spPr>
        <p:txBody>
          <a:bodyPr/>
          <a:lstStyle/>
          <a:p>
            <a:r>
              <a:rPr lang="en-IN" b="1" dirty="0"/>
              <a:t>Agglomerative clustering</a:t>
            </a:r>
            <a:endParaRPr lang="en-IN" dirty="0"/>
          </a:p>
          <a:p>
            <a:pPr lvl="1"/>
            <a:r>
              <a:rPr lang="en-IN" dirty="0"/>
              <a:t>Works in a bottom-up manner.</a:t>
            </a:r>
          </a:p>
          <a:p>
            <a:pPr lvl="1"/>
            <a:r>
              <a:rPr lang="en-IN" dirty="0"/>
              <a:t>Good at identifying small clusters </a:t>
            </a:r>
          </a:p>
          <a:p>
            <a:r>
              <a:rPr lang="en-IN" b="1" dirty="0"/>
              <a:t>Divisive clustering</a:t>
            </a:r>
          </a:p>
          <a:p>
            <a:pPr lvl="1"/>
            <a:r>
              <a:rPr lang="en-IN" dirty="0"/>
              <a:t>Works in a top-down manner.</a:t>
            </a:r>
          </a:p>
          <a:p>
            <a:pPr lvl="1"/>
            <a:r>
              <a:rPr lang="en-IN" dirty="0"/>
              <a:t>The algorithm is an inverse order of Agglomerative</a:t>
            </a:r>
          </a:p>
          <a:p>
            <a:pPr lvl="1"/>
            <a:r>
              <a:rPr lang="en-IN" dirty="0"/>
              <a:t>Good at identifying large clusters </a:t>
            </a:r>
          </a:p>
          <a:p>
            <a:endParaRPr lang="en-US" dirty="0"/>
          </a:p>
          <a:p>
            <a:r>
              <a:rPr lang="en-US" dirty="0"/>
              <a:t>Here we will discuss Agglomerative clustering in detail</a:t>
            </a:r>
          </a:p>
        </p:txBody>
      </p:sp>
    </p:spTree>
    <p:extLst>
      <p:ext uri="{BB962C8B-B14F-4D97-AF65-F5344CB8AC3E}">
        <p14:creationId xmlns:p14="http://schemas.microsoft.com/office/powerpoint/2010/main" val="195592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31412-3219-2C42-A9F8-288C925A3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br>
              <a:rPr lang="en-IN" b="1" dirty="0"/>
            </a:br>
            <a:r>
              <a:rPr lang="en-IN" b="1" dirty="0"/>
              <a:t>Hierarchical methods - Agglomerative: 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3E390-C0D8-2746-9600-0F23CE9F0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537"/>
            <a:ext cx="10515600" cy="4301864"/>
          </a:xfrm>
        </p:spPr>
        <p:txBody>
          <a:bodyPr>
            <a:normAutofit/>
          </a:bodyPr>
          <a:lstStyle/>
          <a:p>
            <a:r>
              <a:rPr lang="en-IN" sz="2400" dirty="0"/>
              <a:t> This is the most common type of hierarchical clustering and refers to the fact that a dendrogram is </a:t>
            </a:r>
            <a:r>
              <a:rPr lang="en-IN" sz="2400" b="1" dirty="0"/>
              <a:t>built starting from the leaves and combining clusters</a:t>
            </a:r>
            <a:r>
              <a:rPr lang="en-IN" sz="2400" dirty="0"/>
              <a:t> up to the trunk.</a:t>
            </a:r>
          </a:p>
          <a:p>
            <a:r>
              <a:rPr lang="en-IN" sz="2400" dirty="0"/>
              <a:t>Sequentially </a:t>
            </a:r>
            <a:r>
              <a:rPr lang="en-IN" sz="2400" b="1" dirty="0"/>
              <a:t>merge group of records </a:t>
            </a:r>
            <a:r>
              <a:rPr lang="en-IN" sz="2400" dirty="0"/>
              <a:t>until all are put in one large group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3A84E-62E4-EA40-BE20-D07AFB87C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50" y="3551469"/>
            <a:ext cx="3302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62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F210B-D36C-DA44-9A79-5156B794C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05"/>
            <a:ext cx="10515600" cy="1012263"/>
          </a:xfrm>
        </p:spPr>
        <p:txBody>
          <a:bodyPr>
            <a:normAutofit/>
          </a:bodyPr>
          <a:lstStyle/>
          <a:p>
            <a:r>
              <a:rPr lang="en-IN" sz="4000" b="1" dirty="0"/>
              <a:t>Hierarchical Agglomerative Clustering Algorithm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2F793-372D-4247-B4D3-25F15984E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386"/>
            <a:ext cx="10515600" cy="4741702"/>
          </a:xfrm>
        </p:spPr>
        <p:txBody>
          <a:bodyPr>
            <a:normAutofit/>
          </a:bodyPr>
          <a:lstStyle/>
          <a:p>
            <a:r>
              <a:rPr lang="en-IN" sz="2400" dirty="0"/>
              <a:t>Start with each point in its own cluster</a:t>
            </a:r>
          </a:p>
          <a:p>
            <a:r>
              <a:rPr lang="en-IN" sz="2400" dirty="0"/>
              <a:t>Identify the closest two clusters and merge them </a:t>
            </a:r>
          </a:p>
          <a:p>
            <a:r>
              <a:rPr lang="en-IN" sz="2400" dirty="0"/>
              <a:t>Repeat</a:t>
            </a:r>
          </a:p>
          <a:p>
            <a:r>
              <a:rPr lang="en-IN" sz="2400" dirty="0"/>
              <a:t>Ends when all points are in a single cluster.</a:t>
            </a:r>
            <a:endParaRPr lang="en-US" sz="2400" dirty="0"/>
          </a:p>
        </p:txBody>
      </p:sp>
      <p:pic>
        <p:nvPicPr>
          <p:cNvPr id="4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0F1038-8697-1D43-9983-52F144BD1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457" y="3191276"/>
            <a:ext cx="8078225" cy="363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56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A620-588E-B540-B393-A66FEE95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Agglomerative </a:t>
            </a:r>
            <a:r>
              <a:rPr lang="en-US" b="1" dirty="0"/>
              <a:t>Algorithm working: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23BB0-A5F1-EE4B-A597-90D5427C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194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400" dirty="0"/>
              <a:t>Compute the proximity/distance matrix between the points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/>
              <a:t>Let each data point be a cluster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/>
              <a:t>Merge the two closest clusters and update the proximity matrix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/>
              <a:t>Repeat point 3 and stop when single cluster remains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IN" sz="2400" dirty="0"/>
              <a:t>Before going further we need to understand first point better</a:t>
            </a:r>
          </a:p>
          <a:p>
            <a:pPr lvl="1"/>
            <a:r>
              <a:rPr lang="en-IN" sz="2000" dirty="0"/>
              <a:t>How do we compute distance/dissimilarity between two points/clusters?</a:t>
            </a:r>
          </a:p>
          <a:p>
            <a:pPr lvl="2"/>
            <a:r>
              <a:rPr lang="en-IN" dirty="0"/>
              <a:t>How do we calculate distance between two points?</a:t>
            </a:r>
          </a:p>
          <a:p>
            <a:pPr lvl="3"/>
            <a:r>
              <a:rPr lang="en-IN" sz="1600" dirty="0"/>
              <a:t>We are using </a:t>
            </a:r>
            <a:r>
              <a:rPr lang="en-IN" sz="1600" b="1" dirty="0"/>
              <a:t>Euclidean</a:t>
            </a:r>
            <a:r>
              <a:rPr lang="en-IN" sz="1600" dirty="0"/>
              <a:t> distance for this. (Others are – Manhattan, Cosine etc.) </a:t>
            </a:r>
          </a:p>
          <a:p>
            <a:pPr lvl="2"/>
            <a:r>
              <a:rPr lang="en-IN" b="1" dirty="0"/>
              <a:t>How do we calculate distance between two clusters?</a:t>
            </a:r>
          </a:p>
          <a:p>
            <a:pPr lvl="2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2549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81AD4-F18E-8D4E-80A1-6BA1B37EC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365125"/>
            <a:ext cx="10522527" cy="1855827"/>
          </a:xfrm>
        </p:spPr>
        <p:txBody>
          <a:bodyPr>
            <a:noAutofit/>
          </a:bodyPr>
          <a:lstStyle/>
          <a:p>
            <a:r>
              <a:rPr lang="en-IN" sz="3600" b="1" dirty="0"/>
              <a:t>How do we calculate distance between two clusters?</a:t>
            </a:r>
            <a:br>
              <a:rPr lang="en-IN" sz="3600" b="1" dirty="0"/>
            </a:br>
            <a:r>
              <a:rPr lang="en-IN" sz="3600" b="1" dirty="0"/>
              <a:t>                                 </a:t>
            </a:r>
            <a:br>
              <a:rPr lang="en-IN" sz="3600" b="1" dirty="0"/>
            </a:br>
            <a:r>
              <a:rPr lang="en-IN" sz="3600" b="1" dirty="0"/>
              <a:t>                                  </a:t>
            </a:r>
            <a:r>
              <a:rPr lang="en-IN" sz="3600" b="1" dirty="0">
                <a:highlight>
                  <a:srgbClr val="00FFFF"/>
                </a:highlight>
              </a:rPr>
              <a:t>Any Ideas??</a:t>
            </a:r>
            <a:br>
              <a:rPr lang="en-IN" sz="3600" b="1" dirty="0"/>
            </a:br>
            <a:endParaRPr lang="en-US" sz="3600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0A81DED-36BC-EE4A-807B-E9C4D0253A79}"/>
                  </a:ext>
                </a:extLst>
              </p14:cNvPr>
              <p14:cNvContentPartPr/>
              <p14:nvPr/>
            </p14:nvContentPartPr>
            <p14:xfrm>
              <a:off x="1719790" y="2625232"/>
              <a:ext cx="2080440" cy="168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0A81DED-36BC-EE4A-807B-E9C4D0253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1790" y="2607592"/>
                <a:ext cx="2116080" cy="171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09C598-7B5E-8641-A971-B146095C40F3}"/>
                  </a:ext>
                </a:extLst>
              </p14:cNvPr>
              <p14:cNvContentPartPr/>
              <p14:nvPr/>
            </p14:nvContentPartPr>
            <p14:xfrm>
              <a:off x="5273350" y="2475112"/>
              <a:ext cx="2834280" cy="1937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09C598-7B5E-8641-A971-B146095C40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5710" y="2457472"/>
                <a:ext cx="2869920" cy="19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FECC9A3-722B-5B4C-B07B-11AA3412014C}"/>
                  </a:ext>
                </a:extLst>
              </p14:cNvPr>
              <p14:cNvContentPartPr/>
              <p14:nvPr/>
            </p14:nvContentPartPr>
            <p14:xfrm>
              <a:off x="2160070" y="3106192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FECC9A3-722B-5B4C-B07B-11AA341201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51070" y="30971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798F150-8D94-DF46-B12A-73C70D26D475}"/>
                  </a:ext>
                </a:extLst>
              </p14:cNvPr>
              <p14:cNvContentPartPr/>
              <p14:nvPr/>
            </p14:nvContentPartPr>
            <p14:xfrm>
              <a:off x="2347630" y="305471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798F150-8D94-DF46-B12A-73C70D26D4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8630" y="304571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3413C1A-842C-CE4F-B024-4CDABE708622}"/>
                  </a:ext>
                </a:extLst>
              </p14:cNvPr>
              <p14:cNvContentPartPr/>
              <p14:nvPr/>
            </p14:nvContentPartPr>
            <p14:xfrm>
              <a:off x="2331070" y="329087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3413C1A-842C-CE4F-B024-4CDABE7086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2430" y="32818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581807F-6F91-4647-AE01-DA7652DDA529}"/>
                  </a:ext>
                </a:extLst>
              </p14:cNvPr>
              <p14:cNvContentPartPr/>
              <p14:nvPr/>
            </p14:nvContentPartPr>
            <p14:xfrm>
              <a:off x="2153950" y="340679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581807F-6F91-4647-AE01-DA7652DDA5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45310" y="33977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11F0D3A-B32D-4B46-A932-172B44A8A8EC}"/>
                  </a:ext>
                </a:extLst>
              </p14:cNvPr>
              <p14:cNvContentPartPr/>
              <p14:nvPr/>
            </p14:nvContentPartPr>
            <p14:xfrm>
              <a:off x="2859550" y="367067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11F0D3A-B32D-4B46-A932-172B44A8A8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50550" y="36620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DD3E02C-DD6C-DF42-A151-3BDDE5F8D24C}"/>
                  </a:ext>
                </a:extLst>
              </p14:cNvPr>
              <p14:cNvContentPartPr/>
              <p14:nvPr/>
            </p14:nvContentPartPr>
            <p14:xfrm>
              <a:off x="2160790" y="3120232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DD3E02C-DD6C-DF42-A151-3BDDE5F8D2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24790" y="30845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5921EB0-5EE4-8F49-9CD8-5EECE376C790}"/>
                  </a:ext>
                </a:extLst>
              </p14:cNvPr>
              <p14:cNvContentPartPr/>
              <p14:nvPr/>
            </p14:nvContentPartPr>
            <p14:xfrm>
              <a:off x="2354830" y="3057952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5921EB0-5EE4-8F49-9CD8-5EECE376C7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19190" y="30219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7C6FDCB-1808-C747-B3FA-704C50B23463}"/>
                  </a:ext>
                </a:extLst>
              </p14:cNvPr>
              <p14:cNvContentPartPr/>
              <p14:nvPr/>
            </p14:nvContentPartPr>
            <p14:xfrm>
              <a:off x="2354830" y="3309232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7C6FDCB-1808-C747-B3FA-704C50B2346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19190" y="32732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67F87B3-7DAF-344C-BE68-D238C70D0CF2}"/>
                  </a:ext>
                </a:extLst>
              </p14:cNvPr>
              <p14:cNvContentPartPr/>
              <p14:nvPr/>
            </p14:nvContentPartPr>
            <p14:xfrm>
              <a:off x="2189590" y="3411832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67F87B3-7DAF-344C-BE68-D238C70D0CF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53950" y="33761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A641546-8689-9B4B-B7C8-9D3565BE1D3D}"/>
                  </a:ext>
                </a:extLst>
              </p14:cNvPr>
              <p14:cNvContentPartPr/>
              <p14:nvPr/>
            </p14:nvContentPartPr>
            <p14:xfrm>
              <a:off x="2838670" y="3651592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A641546-8689-9B4B-B7C8-9D3565BE1D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02670" y="36155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E23D971-AA12-414B-9439-32F1E6FABD3C}"/>
                  </a:ext>
                </a:extLst>
              </p14:cNvPr>
              <p14:cNvContentPartPr/>
              <p14:nvPr/>
            </p14:nvContentPartPr>
            <p14:xfrm>
              <a:off x="2836510" y="2737912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E23D971-AA12-414B-9439-32F1E6FABD3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00870" y="27019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774A8F7-0C10-F24C-93CC-579908D8128B}"/>
                  </a:ext>
                </a:extLst>
              </p14:cNvPr>
              <p14:cNvContentPartPr/>
              <p14:nvPr/>
            </p14:nvContentPartPr>
            <p14:xfrm>
              <a:off x="3561190" y="2847712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774A8F7-0C10-F24C-93CC-579908D8128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25550" y="28120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4ED0289-3B4C-5147-BF08-E21B97EE442C}"/>
                  </a:ext>
                </a:extLst>
              </p14:cNvPr>
              <p14:cNvContentPartPr/>
              <p14:nvPr/>
            </p14:nvContentPartPr>
            <p14:xfrm>
              <a:off x="3519070" y="3155152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4ED0289-3B4C-5147-BF08-E21B97EE442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83430" y="31195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AB474FE-797E-8141-ABC9-D220C220530A}"/>
                  </a:ext>
                </a:extLst>
              </p14:cNvPr>
              <p14:cNvContentPartPr/>
              <p14:nvPr/>
            </p14:nvContentPartPr>
            <p14:xfrm>
              <a:off x="3519070" y="3516952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AB474FE-797E-8141-ABC9-D220C22053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83430" y="34813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1162D92-B759-BA4B-9E9D-D6C35D2AB3E1}"/>
                  </a:ext>
                </a:extLst>
              </p14:cNvPr>
              <p14:cNvContentPartPr/>
              <p14:nvPr/>
            </p14:nvContentPartPr>
            <p14:xfrm>
              <a:off x="3302350" y="3627832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1162D92-B759-BA4B-9E9D-D6C35D2AB3E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66710" y="35921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1202760-2590-D94D-97EC-4C9F2105D6F9}"/>
                  </a:ext>
                </a:extLst>
              </p14:cNvPr>
              <p14:cNvContentPartPr/>
              <p14:nvPr/>
            </p14:nvContentPartPr>
            <p14:xfrm>
              <a:off x="3005350" y="396659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1202760-2590-D94D-97EC-4C9F2105D6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69710" y="39309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B187D59-A305-8D48-B7A0-82EE460D2290}"/>
                  </a:ext>
                </a:extLst>
              </p14:cNvPr>
              <p14:cNvContentPartPr/>
              <p14:nvPr/>
            </p14:nvContentPartPr>
            <p14:xfrm>
              <a:off x="2296150" y="3999712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B187D59-A305-8D48-B7A0-82EE460D22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60510" y="39640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BA8C82E-02D5-7640-A848-A69CB08D586E}"/>
                  </a:ext>
                </a:extLst>
              </p14:cNvPr>
              <p14:cNvContentPartPr/>
              <p14:nvPr/>
            </p14:nvContentPartPr>
            <p14:xfrm>
              <a:off x="2516830" y="3723592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BA8C82E-02D5-7640-A848-A69CB08D586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80830" y="36879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9F15CAE-5566-3B4C-8D33-11243E9A25D2}"/>
                  </a:ext>
                </a:extLst>
              </p14:cNvPr>
              <p14:cNvContentPartPr/>
              <p14:nvPr/>
            </p14:nvContentPartPr>
            <p14:xfrm>
              <a:off x="1940830" y="3716032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9F15CAE-5566-3B4C-8D33-11243E9A25D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04830" y="36800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62F6842-5F6A-184A-9004-6E8246ECABC9}"/>
                  </a:ext>
                </a:extLst>
              </p14:cNvPr>
              <p14:cNvContentPartPr/>
              <p14:nvPr/>
            </p14:nvContentPartPr>
            <p14:xfrm>
              <a:off x="2794750" y="3547912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62F6842-5F6A-184A-9004-6E8246ECABC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9110" y="35122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EB8895D-1D61-604A-9B58-008E1F7BCED5}"/>
                  </a:ext>
                </a:extLst>
              </p14:cNvPr>
              <p14:cNvContentPartPr/>
              <p14:nvPr/>
            </p14:nvContentPartPr>
            <p14:xfrm>
              <a:off x="2794750" y="3249472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EB8895D-1D61-604A-9B58-008E1F7BCED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9110" y="32134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505312C-1FDE-3E4D-BDA2-92086CAAB551}"/>
                  </a:ext>
                </a:extLst>
              </p14:cNvPr>
              <p14:cNvContentPartPr/>
              <p14:nvPr/>
            </p14:nvContentPartPr>
            <p14:xfrm>
              <a:off x="3109030" y="3215632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505312C-1FDE-3E4D-BDA2-92086CAAB55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73390" y="31796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28636F5-5D1C-DC42-99D0-77D23DF1ECF3}"/>
                  </a:ext>
                </a:extLst>
              </p14:cNvPr>
              <p14:cNvContentPartPr/>
              <p14:nvPr/>
            </p14:nvContentPartPr>
            <p14:xfrm>
              <a:off x="3233950" y="2730352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28636F5-5D1C-DC42-99D0-77D23DF1EC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98310" y="26943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5BDF353-8CB3-8643-BF48-129A44B445F5}"/>
                  </a:ext>
                </a:extLst>
              </p14:cNvPr>
              <p14:cNvContentPartPr/>
              <p14:nvPr/>
            </p14:nvContentPartPr>
            <p14:xfrm>
              <a:off x="3445990" y="3895672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5BDF353-8CB3-8643-BF48-129A44B445F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09990" y="38596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B311FF8-85BD-0A49-8F99-8F6617B38D20}"/>
                  </a:ext>
                </a:extLst>
              </p14:cNvPr>
              <p14:cNvContentPartPr/>
              <p14:nvPr/>
            </p14:nvContentPartPr>
            <p14:xfrm>
              <a:off x="2641390" y="4137952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B311FF8-85BD-0A49-8F99-8F6617B38D2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05750" y="41019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18FB95D-2B82-7644-A54F-58DE0D649D9E}"/>
                  </a:ext>
                </a:extLst>
              </p14:cNvPr>
              <p14:cNvContentPartPr/>
              <p14:nvPr/>
            </p14:nvContentPartPr>
            <p14:xfrm>
              <a:off x="7177390" y="2964352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18FB95D-2B82-7644-A54F-58DE0D649D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41750" y="29287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FB37748-21F0-F245-A3FB-7B9ABC643891}"/>
                  </a:ext>
                </a:extLst>
              </p14:cNvPr>
              <p14:cNvContentPartPr/>
              <p14:nvPr/>
            </p14:nvContentPartPr>
            <p14:xfrm>
              <a:off x="6649630" y="3237592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FB37748-21F0-F245-A3FB-7B9ABC64389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13990" y="32015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8286878-A740-8048-815F-E56FA9F8846F}"/>
                  </a:ext>
                </a:extLst>
              </p14:cNvPr>
              <p14:cNvContentPartPr/>
              <p14:nvPr/>
            </p14:nvContentPartPr>
            <p14:xfrm>
              <a:off x="6089470" y="3332632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8286878-A740-8048-815F-E56FA9F8846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53830" y="32969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4BC99DC-5E00-F543-A3D9-3D19117D960D}"/>
                  </a:ext>
                </a:extLst>
              </p14:cNvPr>
              <p14:cNvContentPartPr/>
              <p14:nvPr/>
            </p14:nvContentPartPr>
            <p14:xfrm>
              <a:off x="5968870" y="3681832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4BC99DC-5E00-F543-A3D9-3D19117D960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32870" y="36458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504EEA2-7D79-3348-AA13-E12C4D80E1BD}"/>
                  </a:ext>
                </a:extLst>
              </p14:cNvPr>
              <p14:cNvContentPartPr/>
              <p14:nvPr/>
            </p14:nvContentPartPr>
            <p14:xfrm>
              <a:off x="6066430" y="3807832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504EEA2-7D79-3348-AA13-E12C4D80E1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30430" y="37721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625CC5F-AE5D-7E4D-B812-E30B01D75F84}"/>
                  </a:ext>
                </a:extLst>
              </p14:cNvPr>
              <p14:cNvContentPartPr/>
              <p14:nvPr/>
            </p14:nvContentPartPr>
            <p14:xfrm>
              <a:off x="6088390" y="4163512"/>
              <a:ext cx="360" cy="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625CC5F-AE5D-7E4D-B812-E30B01D75F8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52390" y="41278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8ED3CBA-A4D2-554C-B3F3-C591653A1EE7}"/>
                  </a:ext>
                </a:extLst>
              </p14:cNvPr>
              <p14:cNvContentPartPr/>
              <p14:nvPr/>
            </p14:nvContentPartPr>
            <p14:xfrm>
              <a:off x="6737470" y="4160272"/>
              <a:ext cx="360" cy="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8ED3CBA-A4D2-554C-B3F3-C591653A1EE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01470" y="41242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6C27B89-0EDA-DD4E-9789-C81ED3171CC1}"/>
                  </a:ext>
                </a:extLst>
              </p14:cNvPr>
              <p14:cNvContentPartPr/>
              <p14:nvPr/>
            </p14:nvContentPartPr>
            <p14:xfrm>
              <a:off x="6450190" y="3422632"/>
              <a:ext cx="36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6C27B89-0EDA-DD4E-9789-C81ED3171CC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14550" y="33866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FC43F2D-4A7B-4C44-8C9D-8B11B083EF40}"/>
                  </a:ext>
                </a:extLst>
              </p14:cNvPr>
              <p14:cNvContentPartPr/>
              <p14:nvPr/>
            </p14:nvContentPartPr>
            <p14:xfrm>
              <a:off x="6450190" y="4015192"/>
              <a:ext cx="36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FC43F2D-4A7B-4C44-8C9D-8B11B083EF4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14550" y="39791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4E287CF-20D3-C443-857D-BDBA91862CC4}"/>
                  </a:ext>
                </a:extLst>
              </p14:cNvPr>
              <p14:cNvContentPartPr/>
              <p14:nvPr/>
            </p14:nvContentPartPr>
            <p14:xfrm>
              <a:off x="5787790" y="4015192"/>
              <a:ext cx="360" cy="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4E287CF-20D3-C443-857D-BDBA91862CC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52150" y="39791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262165B-12CE-674F-88BF-6C3C642C63C8}"/>
                  </a:ext>
                </a:extLst>
              </p14:cNvPr>
              <p14:cNvContentPartPr/>
              <p14:nvPr/>
            </p14:nvContentPartPr>
            <p14:xfrm>
              <a:off x="5814070" y="335243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262165B-12CE-674F-88BF-6C3C642C63C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78430" y="33164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636E8AF-E515-AF4A-9D71-9DE36BB1C8CC}"/>
                  </a:ext>
                </a:extLst>
              </p14:cNvPr>
              <p14:cNvContentPartPr/>
              <p14:nvPr/>
            </p14:nvContentPartPr>
            <p14:xfrm>
              <a:off x="5666110" y="3790552"/>
              <a:ext cx="360" cy="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636E8AF-E515-AF4A-9D71-9DE36BB1C8C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30470" y="37549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7C351DA-B642-D24F-B233-87A009862401}"/>
                  </a:ext>
                </a:extLst>
              </p14:cNvPr>
              <p14:cNvContentPartPr/>
              <p14:nvPr/>
            </p14:nvContentPartPr>
            <p14:xfrm>
              <a:off x="7177750" y="3790552"/>
              <a:ext cx="360" cy="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7C351DA-B642-D24F-B233-87A0098624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41750" y="37549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A29B4C5-69A4-DF44-B7A7-8F5E9A107A47}"/>
                  </a:ext>
                </a:extLst>
              </p14:cNvPr>
              <p14:cNvContentPartPr/>
              <p14:nvPr/>
            </p14:nvContentPartPr>
            <p14:xfrm>
              <a:off x="7167670" y="4053352"/>
              <a:ext cx="360" cy="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A29B4C5-69A4-DF44-B7A7-8F5E9A107A4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31670" y="40177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5052327-DE0F-8B47-988F-C87768383CFD}"/>
                  </a:ext>
                </a:extLst>
              </p14:cNvPr>
              <p14:cNvContentPartPr/>
              <p14:nvPr/>
            </p14:nvContentPartPr>
            <p14:xfrm>
              <a:off x="7462870" y="4053352"/>
              <a:ext cx="360" cy="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5052327-DE0F-8B47-988F-C87768383CF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26870" y="40177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266B43E-7888-154A-8FD2-D4F88F526D22}"/>
                  </a:ext>
                </a:extLst>
              </p14:cNvPr>
              <p14:cNvContentPartPr/>
              <p14:nvPr/>
            </p14:nvContentPartPr>
            <p14:xfrm>
              <a:off x="7445590" y="3443872"/>
              <a:ext cx="360" cy="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266B43E-7888-154A-8FD2-D4F88F526D2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09950" y="34082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93294B3-ED23-7648-BB77-D90BAB23F572}"/>
                  </a:ext>
                </a:extLst>
              </p14:cNvPr>
              <p14:cNvContentPartPr/>
              <p14:nvPr/>
            </p14:nvContentPartPr>
            <p14:xfrm>
              <a:off x="6887590" y="3626752"/>
              <a:ext cx="360" cy="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93294B3-ED23-7648-BB77-D90BAB23F57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51950" y="35907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AC0CCA1-02FD-A14E-841C-0356B1E06775}"/>
                  </a:ext>
                </a:extLst>
              </p14:cNvPr>
              <p14:cNvContentPartPr/>
              <p14:nvPr/>
            </p14:nvContentPartPr>
            <p14:xfrm>
              <a:off x="7620910" y="3050032"/>
              <a:ext cx="360" cy="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AC0CCA1-02FD-A14E-841C-0356B1E067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84910" y="30143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8E47B08-06B4-DA42-947D-1B933B51F1EB}"/>
                  </a:ext>
                </a:extLst>
              </p14:cNvPr>
              <p14:cNvContentPartPr/>
              <p14:nvPr/>
            </p14:nvContentPartPr>
            <p14:xfrm>
              <a:off x="7462870" y="2692192"/>
              <a:ext cx="360" cy="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8E47B08-06B4-DA42-947D-1B933B51F1E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26870" y="26561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786AB4F-EFE8-4540-A5AA-55E32995D6EB}"/>
                  </a:ext>
                </a:extLst>
              </p14:cNvPr>
              <p14:cNvContentPartPr/>
              <p14:nvPr/>
            </p14:nvContentPartPr>
            <p14:xfrm>
              <a:off x="7758430" y="3739792"/>
              <a:ext cx="360" cy="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786AB4F-EFE8-4540-A5AA-55E32995D6E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22430" y="37037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E01F1B2-9CEC-3747-8978-9A4E2F80E796}"/>
                  </a:ext>
                </a:extLst>
              </p14:cNvPr>
              <p14:cNvContentPartPr/>
              <p14:nvPr/>
            </p14:nvContentPartPr>
            <p14:xfrm>
              <a:off x="7826830" y="4169992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E01F1B2-9CEC-3747-8978-9A4E2F80E79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90830" y="4133992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1490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FD5F-F132-404B-89AC-CD56ADDEE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50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Distance between Clusters: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F494-1142-AC46-9F26-33D0C108F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/>
          <a:lstStyle/>
          <a:p>
            <a:endParaRPr lang="en-US" sz="2400" b="1" dirty="0"/>
          </a:p>
          <a:p>
            <a:r>
              <a:rPr lang="en-US" sz="2400" b="1" dirty="0"/>
              <a:t>Linkage functions</a:t>
            </a:r>
            <a:r>
              <a:rPr lang="en-US" sz="2400" dirty="0"/>
              <a:t> helps in determining the similarity score between two clusters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FB605F-7D79-8D4D-8768-6D96FF742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04823"/>
              </p:ext>
            </p:extLst>
          </p:nvPr>
        </p:nvGraphicFramePr>
        <p:xfrm>
          <a:off x="838200" y="1632030"/>
          <a:ext cx="10515600" cy="52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0991858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9351315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0389145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02567846"/>
                    </a:ext>
                  </a:extLst>
                </a:gridCol>
              </a:tblGrid>
              <a:tr h="62351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Single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Complete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Average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Centroid Linkage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150599"/>
                  </a:ext>
                </a:extLst>
              </a:tr>
              <a:tr h="2883613">
                <a:tc>
                  <a:txBody>
                    <a:bodyPr/>
                    <a:lstStyle/>
                    <a:p>
                      <a:r>
                        <a:rPr lang="en-IN" sz="1600" dirty="0"/>
                        <a:t>Compute all pairwise distance between the observations in cluster A and the observations in cluster B, and record the </a:t>
                      </a:r>
                      <a:r>
                        <a:rPr lang="en-IN" sz="1600" b="1" dirty="0"/>
                        <a:t>smallest</a:t>
                      </a:r>
                      <a:r>
                        <a:rPr lang="en-IN" sz="1600" dirty="0"/>
                        <a:t> of these distance</a:t>
                      </a:r>
                    </a:p>
                    <a:p>
                      <a:endParaRPr lang="en-IN" sz="1600" dirty="0"/>
                    </a:p>
                    <a:p>
                      <a:endParaRPr lang="en-IN" sz="1600" dirty="0"/>
                    </a:p>
                    <a:p>
                      <a:endParaRPr lang="en-IN" sz="1600" dirty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Compute all pairwise distance between the observations in cluster A and the observations in cluster B, and record the </a:t>
                      </a:r>
                      <a:r>
                        <a:rPr lang="en-IN" sz="1600" b="1" dirty="0"/>
                        <a:t>largest</a:t>
                      </a:r>
                      <a:r>
                        <a:rPr lang="en-IN" sz="1600" dirty="0"/>
                        <a:t> of these distance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Compute all pairwise distance between the observations in cluster A and the observations in cluster B, and record the </a:t>
                      </a:r>
                      <a:r>
                        <a:rPr lang="en-IN" sz="1600" b="1" dirty="0"/>
                        <a:t>average</a:t>
                      </a:r>
                      <a:r>
                        <a:rPr lang="en-IN" sz="1600" dirty="0"/>
                        <a:t> of these distance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Distance between the </a:t>
                      </a:r>
                      <a:r>
                        <a:rPr lang="en-IN" sz="1600" b="1" dirty="0"/>
                        <a:t>centroid</a:t>
                      </a:r>
                      <a:r>
                        <a:rPr lang="en-IN" sz="1600" dirty="0"/>
                        <a:t> for cluster A (a mean vector of length p) and the centroid for cluster B.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228724"/>
                  </a:ext>
                </a:extLst>
              </a:tr>
              <a:tr h="1709551">
                <a:tc>
                  <a:txBody>
                    <a:bodyPr/>
                    <a:lstStyle/>
                    <a:p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42504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69EF7D0-129A-DD40-8A56-CBE4A453C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2" y="5470462"/>
            <a:ext cx="2533656" cy="315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0A9578-AD24-6F48-914B-00E87A405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289" y="5770505"/>
            <a:ext cx="2693348" cy="315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37C75A-56CE-F447-A84A-5EFA10C66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784" y="5440447"/>
            <a:ext cx="2533656" cy="495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61C8DC-9899-DD42-95B7-C4F21CE9D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162" y="5709003"/>
            <a:ext cx="2609850" cy="397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6CC251-09A3-C443-8422-AF245DC55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910" y="3935240"/>
            <a:ext cx="2197100" cy="111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6250AD-FFB2-0049-9537-432E36D7E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650" y="3939873"/>
            <a:ext cx="2197100" cy="1112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38557F-78AB-6747-AD28-2B3E7AF273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5390" y="3900515"/>
            <a:ext cx="2197100" cy="1187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FB80C9-6C40-1548-B46D-7EF99DBE28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130" y="3958389"/>
            <a:ext cx="2354622" cy="108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76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4521C-4D6C-D040-86BC-B2EEBC725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How will you calculate the distance between a point and a cluster?</a:t>
            </a:r>
          </a:p>
        </p:txBody>
      </p:sp>
    </p:spTree>
    <p:extLst>
      <p:ext uri="{BB962C8B-B14F-4D97-AF65-F5344CB8AC3E}">
        <p14:creationId xmlns:p14="http://schemas.microsoft.com/office/powerpoint/2010/main" val="2331478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2C04-8094-E44A-A2F5-F9DD306E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/>
              <a:t>Let’s come back to </a:t>
            </a:r>
            <a:r>
              <a:rPr lang="en-IN" b="1" dirty="0"/>
              <a:t>Agglomerative Clustering:</a:t>
            </a:r>
            <a:br>
              <a:rPr lang="en-IN" b="1" dirty="0"/>
            </a:br>
            <a:r>
              <a:rPr lang="en-IN" sz="2700" b="1" dirty="0"/>
              <a:t>Example – Step by Step:</a:t>
            </a:r>
            <a:r>
              <a:rPr lang="en-IN" b="1" dirty="0"/>
              <a:t> </a:t>
            </a:r>
            <a:br>
              <a:rPr lang="en-IN" b="1" dirty="0"/>
            </a:br>
            <a:br>
              <a:rPr lang="en-IN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47748-7E22-AC4C-A787-976087E1F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variable, n=5 items: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Euclidean distance matrix: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34A42-8655-4F4C-8692-FA767B692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309810"/>
            <a:ext cx="2155937" cy="1718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02470-4CC0-694D-B63D-176E6332F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328" y="1789111"/>
            <a:ext cx="2783985" cy="226680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F2DBB5-1499-3E46-B95B-48542ACDE052}"/>
              </a:ext>
            </a:extLst>
          </p:cNvPr>
          <p:cNvCxnSpPr/>
          <p:nvPr/>
        </p:nvCxnSpPr>
        <p:spPr>
          <a:xfrm>
            <a:off x="5120532" y="2714625"/>
            <a:ext cx="1195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830BC1-52CF-3843-8F72-65DCA7F58AEB}"/>
              </a:ext>
            </a:extLst>
          </p:cNvPr>
          <p:cNvCxnSpPr/>
          <p:nvPr/>
        </p:nvCxnSpPr>
        <p:spPr>
          <a:xfrm>
            <a:off x="5153327" y="5100938"/>
            <a:ext cx="1195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E773E20-E1F6-C542-AD21-DAEE8426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513" y="4424363"/>
            <a:ext cx="2717800" cy="175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BBF852-117E-844E-95E0-C7FF7279A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850" y="5481864"/>
            <a:ext cx="3428509" cy="53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16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BE972-307D-7343-A1BB-1B338DCEA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E9737-1AE8-3246-A310-5DD1AC922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Merge 1 &amp; 2 into cluster A</a:t>
            </a:r>
          </a:p>
          <a:p>
            <a:r>
              <a:rPr lang="en-IN" sz="2000" dirty="0"/>
              <a:t>Use single linkage to compute distances from cluster A </a:t>
            </a:r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82387-C84D-8543-B638-6E03D46E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281" y="3876923"/>
            <a:ext cx="6619162" cy="177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0CBD87-20AD-704A-94EF-F5DDD160C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397" y="3891455"/>
            <a:ext cx="2698944" cy="1835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0F4623-1BCC-F149-8F49-3B8D63403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344" y="3821723"/>
            <a:ext cx="2916696" cy="1876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B6DB6F-5767-1F42-8022-284DEB53F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8675" y="1663052"/>
            <a:ext cx="2248313" cy="18306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F95034-14AC-8D46-B030-3CEEEB75F788}"/>
                  </a:ext>
                </a:extLst>
              </p14:cNvPr>
              <p14:cNvContentPartPr/>
              <p14:nvPr/>
            </p14:nvContentPartPr>
            <p14:xfrm>
              <a:off x="8210182" y="2737597"/>
              <a:ext cx="321120" cy="496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F95034-14AC-8D46-B030-3CEEEB75F7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01182" y="2728597"/>
                <a:ext cx="338760" cy="5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9288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BA36-8E6C-F243-8087-413A9F42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2 &amp; Step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202B9-D40B-3B4B-AD6E-4775EB961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Merge 4 &amp; 5 – cluster B</a:t>
            </a:r>
          </a:p>
          <a:p>
            <a:pPr lvl="1"/>
            <a:r>
              <a:rPr lang="en-IN" sz="2000" dirty="0"/>
              <a:t>Distance (3 and 5) = Distance (3 and B)</a:t>
            </a:r>
          </a:p>
          <a:p>
            <a:pPr lvl="1"/>
            <a:r>
              <a:rPr lang="en-IN" sz="2000" dirty="0"/>
              <a:t>Distance (3 and A(2)) = Distance (B and A)</a:t>
            </a:r>
            <a:r>
              <a:rPr lang="en-IN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FD3D6-7E5C-7C43-8E67-A5A45FC38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38" y="3926319"/>
            <a:ext cx="2581737" cy="160568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6FF10F-2F74-754F-876B-EAC8DBCBD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00" y="3926319"/>
            <a:ext cx="2732411" cy="1554648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9030EC-6D2A-2D4D-B647-6C0A906CD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649" y="3898466"/>
            <a:ext cx="2476500" cy="1562100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842023-E802-5849-A651-DB0ED723BEF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7194411" y="4679516"/>
            <a:ext cx="1427238" cy="24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45B873-879A-5447-8155-4B8E7053F5D6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571875" y="4703643"/>
            <a:ext cx="890125" cy="25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5D2F29-70E9-C247-9C69-673CA5DE4779}"/>
              </a:ext>
            </a:extLst>
          </p:cNvPr>
          <p:cNvSpPr txBox="1"/>
          <p:nvPr/>
        </p:nvSpPr>
        <p:spPr>
          <a:xfrm>
            <a:off x="7186609" y="4343396"/>
            <a:ext cx="1396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Merge 3 and 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45140C-AE17-6D4D-8B37-6A319D4BA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255" y="962305"/>
            <a:ext cx="2613880" cy="21282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CEBA462-0BA1-F74A-B802-C8FE2DDF9410}"/>
                  </a:ext>
                </a:extLst>
              </p14:cNvPr>
              <p14:cNvContentPartPr/>
              <p14:nvPr/>
            </p14:nvContentPartPr>
            <p14:xfrm>
              <a:off x="7101592" y="2208914"/>
              <a:ext cx="373333" cy="571577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CEBA462-0BA1-F74A-B802-C8FE2DDF94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2952" y="2199910"/>
                <a:ext cx="390974" cy="589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BC238ED-677B-BB43-BB15-B417D274FA4F}"/>
                  </a:ext>
                </a:extLst>
              </p14:cNvPr>
              <p14:cNvContentPartPr/>
              <p14:nvPr/>
            </p14:nvContentPartPr>
            <p14:xfrm>
              <a:off x="8918669" y="989908"/>
              <a:ext cx="545859" cy="835717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BC238ED-677B-BB43-BB15-B417D274FA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10022" y="981263"/>
                <a:ext cx="563514" cy="8533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4041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C2BF-70E5-0C4E-AC76-DA30EB94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b="1" dirty="0"/>
              <a:t>Unsupervised Learning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6D77D-E696-1140-B0A5-9791A05CD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772" y="2469841"/>
            <a:ext cx="5997453" cy="4143358"/>
          </a:xfrm>
        </p:spPr>
        <p:txBody>
          <a:bodyPr>
            <a:normAutofit/>
          </a:bodyPr>
          <a:lstStyle/>
          <a:p>
            <a:r>
              <a:rPr lang="en-IN" sz="1800" dirty="0"/>
              <a:t>Here, we don’t need to supervise the model using Y, instead </a:t>
            </a:r>
            <a:r>
              <a:rPr lang="en-IN" sz="1800" b="1" dirty="0"/>
              <a:t>model will find information on its own</a:t>
            </a:r>
            <a:r>
              <a:rPr lang="en-IN" sz="1800" dirty="0"/>
              <a:t>.</a:t>
            </a:r>
          </a:p>
          <a:p>
            <a:pPr lvl="1"/>
            <a:r>
              <a:rPr lang="en-IN" sz="1600" dirty="0"/>
              <a:t>We only have X1, X2, . . . , </a:t>
            </a:r>
            <a:r>
              <a:rPr lang="en-IN" sz="1600" dirty="0" err="1"/>
              <a:t>Xp</a:t>
            </a:r>
            <a:r>
              <a:rPr lang="en-IN" sz="1600" dirty="0"/>
              <a:t> and Y is missing</a:t>
            </a:r>
          </a:p>
          <a:p>
            <a:pPr lvl="1"/>
            <a:endParaRPr lang="en-IN" sz="1800" dirty="0"/>
          </a:p>
          <a:p>
            <a:r>
              <a:rPr lang="en-IN" sz="1800" dirty="0"/>
              <a:t>Usage:</a:t>
            </a:r>
          </a:p>
          <a:p>
            <a:pPr lvl="1"/>
            <a:r>
              <a:rPr lang="en-IN" sz="1800" b="1" dirty="0"/>
              <a:t>Segmentation / Clustering</a:t>
            </a:r>
          </a:p>
          <a:p>
            <a:pPr lvl="1"/>
            <a:r>
              <a:rPr lang="en-IN" sz="1800" dirty="0"/>
              <a:t>Dimension Reduction</a:t>
            </a:r>
          </a:p>
          <a:p>
            <a:pPr lvl="1"/>
            <a:r>
              <a:rPr lang="en-IN" sz="1800" dirty="0"/>
              <a:t>Relationship mining</a:t>
            </a:r>
          </a:p>
          <a:p>
            <a:pPr lvl="1"/>
            <a:r>
              <a:rPr lang="en-IN" sz="1800" dirty="0"/>
              <a:t>Recommender System </a:t>
            </a:r>
          </a:p>
          <a:p>
            <a:pPr lvl="1"/>
            <a:endParaRPr lang="en-IN" sz="1800" dirty="0"/>
          </a:p>
          <a:p>
            <a:r>
              <a:rPr lang="en-IN" sz="1800" dirty="0"/>
              <a:t>Example:</a:t>
            </a:r>
          </a:p>
          <a:p>
            <a:pPr lvl="1"/>
            <a:r>
              <a:rPr lang="en-IN" sz="1800" dirty="0"/>
              <a:t>Find target segments for a newly launched SUV in market</a:t>
            </a:r>
          </a:p>
          <a:p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49C7B-45D9-4F76-9040-9E82AB95A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0" r="26662" b="-1"/>
          <a:stretch/>
        </p:blipFill>
        <p:spPr>
          <a:xfrm>
            <a:off x="6416567" y="10"/>
            <a:ext cx="5775431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5783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B39-F48A-8740-ACA5-A2655A44C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Significance of height of branch in Dendrogram: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79AED-27BC-9342-BFF5-ACA5B62C2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6063" cy="48466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 - Height of p3 to the cluster of p4,p5,p6 is ~4, which we can see from above picture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5AC4F1E-71DC-C44D-83D0-CAB29958AB69}"/>
              </a:ext>
            </a:extLst>
          </p:cNvPr>
          <p:cNvSpPr/>
          <p:nvPr/>
        </p:nvSpPr>
        <p:spPr>
          <a:xfrm rot="10800000">
            <a:off x="7486650" y="2543173"/>
            <a:ext cx="1943100" cy="1143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A3823-7E49-5F4A-90D7-511BA37337BB}"/>
              </a:ext>
            </a:extLst>
          </p:cNvPr>
          <p:cNvSpPr txBox="1"/>
          <p:nvPr/>
        </p:nvSpPr>
        <p:spPr>
          <a:xfrm>
            <a:off x="9486897" y="2271711"/>
            <a:ext cx="16430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Height of branch denotes the distance the clusters/points merging at the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5483E2-2694-7742-B607-3D260FA5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88" y="1985962"/>
            <a:ext cx="7514224" cy="32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3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2DE1-A1C2-D447-8C25-B798515B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F628E-2235-D549-B6CE-77736AA32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Let’s go back to Case Study</a:t>
            </a:r>
          </a:p>
        </p:txBody>
      </p:sp>
    </p:spTree>
    <p:extLst>
      <p:ext uri="{BB962C8B-B14F-4D97-AF65-F5344CB8AC3E}">
        <p14:creationId xmlns:p14="http://schemas.microsoft.com/office/powerpoint/2010/main" val="2565594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142C-BDD4-684F-A21E-CCFBBEED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Disadvantages of 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73A3D-2769-8946-9FA2-F7923A2C4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is not possible to undo the previous step: once the instances have been assigned to a cluster, </a:t>
            </a:r>
            <a:r>
              <a:rPr lang="en-IN" b="1" dirty="0"/>
              <a:t>they can no longer be moved </a:t>
            </a:r>
            <a:r>
              <a:rPr lang="en-IN" dirty="0"/>
              <a:t>around.</a:t>
            </a:r>
          </a:p>
          <a:p>
            <a:endParaRPr lang="en-IN" b="1" dirty="0"/>
          </a:p>
          <a:p>
            <a:r>
              <a:rPr lang="en-IN" b="1" dirty="0"/>
              <a:t>Time complexity</a:t>
            </a:r>
            <a:r>
              <a:rPr lang="en-IN" dirty="0"/>
              <a:t>: not suitable for large datasets </a:t>
            </a:r>
          </a:p>
          <a:p>
            <a:endParaRPr lang="en-IN" dirty="0"/>
          </a:p>
          <a:p>
            <a:r>
              <a:rPr lang="en-IN" dirty="0"/>
              <a:t>Very </a:t>
            </a:r>
            <a:r>
              <a:rPr lang="en-IN" b="1" dirty="0"/>
              <a:t>sensitive to outliers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00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C1D0-21C0-6A40-A6A4-46228CA6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Practical Issues with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CD92-9F00-8741-A3BD-890FCD732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Should the observations or features first be standardized in some way? </a:t>
            </a:r>
          </a:p>
          <a:p>
            <a:r>
              <a:rPr lang="en-IN" sz="2400" dirty="0"/>
              <a:t>In the case of hierarchical clustering:</a:t>
            </a:r>
          </a:p>
          <a:p>
            <a:pPr lvl="1"/>
            <a:r>
              <a:rPr lang="en-IN" sz="2000" dirty="0"/>
              <a:t>What dissimilarity measure should be used?</a:t>
            </a:r>
          </a:p>
          <a:p>
            <a:pPr lvl="1"/>
            <a:r>
              <a:rPr lang="en-IN" sz="2000" dirty="0"/>
              <a:t>What type of linkage should be used?</a:t>
            </a:r>
          </a:p>
          <a:p>
            <a:r>
              <a:rPr lang="en-IN" sz="2400" dirty="0"/>
              <a:t>How many clusters to choose? (in both K-means or hierarchical clustering). Difficult problem. No agreed-upon method.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62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9AEE-E2CF-5A43-916E-EE113771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1"/>
              <a:t>Conclusions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DD8CA-EBBD-8D40-ACBB-11CE72B83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886143" cy="3879249"/>
          </a:xfrm>
        </p:spPr>
        <p:txBody>
          <a:bodyPr>
            <a:normAutofit lnSpcReduction="10000"/>
          </a:bodyPr>
          <a:lstStyle/>
          <a:p>
            <a:r>
              <a:rPr lang="en-IN" sz="2400" dirty="0"/>
              <a:t>Unsupervised learning is important for understanding the variation and grouping structure of a set of </a:t>
            </a:r>
            <a:r>
              <a:rPr lang="en-IN" sz="2400" b="1" dirty="0"/>
              <a:t>unlabelled data</a:t>
            </a:r>
            <a:r>
              <a:rPr lang="en-IN" sz="2400" dirty="0"/>
              <a:t>, and can be a useful pre-processor for supervised learning</a:t>
            </a:r>
          </a:p>
          <a:p>
            <a:r>
              <a:rPr lang="en-IN" sz="2400" dirty="0"/>
              <a:t>It is intrinsically </a:t>
            </a:r>
            <a:r>
              <a:rPr lang="en-IN" sz="2400" b="1" dirty="0"/>
              <a:t>more difficult </a:t>
            </a:r>
            <a:r>
              <a:rPr lang="en-IN" sz="2400" dirty="0"/>
              <a:t>than supervised learning because there is no gold standard (like an outcome variable) and no single objective (like test set accuracy)</a:t>
            </a:r>
          </a:p>
          <a:p>
            <a:r>
              <a:rPr lang="en-IN" sz="2400" dirty="0"/>
              <a:t>It is an active field of research, with many recently developed tools such as self-organizing maps, independent components analysis and spectral clustering.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8C31B-E610-435C-A8BA-6E72212DB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92" r="30389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195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5662-0FC8-B344-BF37-A2C1DBF3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785" y="2662047"/>
            <a:ext cx="3235570" cy="1335522"/>
          </a:xfrm>
        </p:spPr>
        <p:txBody>
          <a:bodyPr>
            <a:noAutofit/>
          </a:bodyPr>
          <a:lstStyle/>
          <a:p>
            <a:r>
              <a:rPr lang="en-US" sz="32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57351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31B94-A2C7-7D43-8C29-A292B19F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0A31-0D92-474B-B1FC-2E856BAAF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You guys were awesome!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85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A65B-3BD9-D14B-9748-0867B667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06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/>
              <a:t>Example - Clustering for Market Segmentation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DBC0F-21A8-F048-A725-C9A162486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new car manufacturer is launching a latest SUV in market. Whom and how to target customers?</a:t>
            </a:r>
          </a:p>
          <a:p>
            <a:r>
              <a:rPr lang="en-US" sz="2400" dirty="0"/>
              <a:t>Given we have a dataset: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Our goal here would be to find subgroups which might be receptive to a particular form of advertising or more likely to make a purchase</a:t>
            </a:r>
          </a:p>
          <a:p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BF140D-A26A-1047-85E4-DDF2578A1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44932"/>
              </p:ext>
            </p:extLst>
          </p:nvPr>
        </p:nvGraphicFramePr>
        <p:xfrm>
          <a:off x="1013428" y="3115625"/>
          <a:ext cx="9797328" cy="842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888">
                  <a:extLst>
                    <a:ext uri="{9D8B030D-6E8A-4147-A177-3AD203B41FA5}">
                      <a16:colId xmlns:a16="http://schemas.microsoft.com/office/drawing/2014/main" val="1883523188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096029361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2525437544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86981501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576866919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170076859"/>
                    </a:ext>
                  </a:extLst>
                </a:gridCol>
              </a:tblGrid>
              <a:tr h="421458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Occupation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941039"/>
                  </a:ext>
                </a:extLst>
              </a:tr>
              <a:tr h="4214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2257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1C6F754-2EF3-3A45-851F-44ECD5C823FE}"/>
              </a:ext>
            </a:extLst>
          </p:cNvPr>
          <p:cNvSpPr txBox="1"/>
          <p:nvPr/>
        </p:nvSpPr>
        <p:spPr>
          <a:xfrm>
            <a:off x="872920" y="1331085"/>
            <a:ext cx="2379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Problem:</a:t>
            </a:r>
          </a:p>
        </p:txBody>
      </p:sp>
    </p:spTree>
    <p:extLst>
      <p:ext uri="{BB962C8B-B14F-4D97-AF65-F5344CB8AC3E}">
        <p14:creationId xmlns:p14="http://schemas.microsoft.com/office/powerpoint/2010/main" val="94335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7CC9C-2BE7-FD44-91CD-1902AA9B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60"/>
            <a:ext cx="10515600" cy="1325563"/>
          </a:xfrm>
        </p:spPr>
        <p:txBody>
          <a:bodyPr/>
          <a:lstStyle/>
          <a:p>
            <a:r>
              <a:rPr lang="en-US" b="1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8D8C-B00C-0D44-951A-5FD0BB1F9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104"/>
            <a:ext cx="10515600" cy="4351338"/>
          </a:xfrm>
        </p:spPr>
        <p:txBody>
          <a:bodyPr/>
          <a:lstStyle/>
          <a:p>
            <a:r>
              <a:rPr lang="en-IN" sz="2000" dirty="0"/>
              <a:t>Clustering is an exploratory method for identifying homogenous groups, subgroups or clusters in data</a:t>
            </a:r>
          </a:p>
          <a:p>
            <a:pPr lvl="1"/>
            <a:r>
              <a:rPr lang="en-IN" sz="1800" dirty="0"/>
              <a:t>Similar records in data should belong to the same cluster</a:t>
            </a:r>
          </a:p>
          <a:p>
            <a:pPr lvl="1"/>
            <a:r>
              <a:rPr lang="en-IN" sz="1800" dirty="0"/>
              <a:t>Dissimilar records should belong to different clusters </a:t>
            </a:r>
            <a:endParaRPr lang="en-IN" dirty="0"/>
          </a:p>
          <a:p>
            <a:pPr lvl="1"/>
            <a:endParaRPr lang="en-IN" dirty="0"/>
          </a:p>
          <a:p>
            <a:pPr marL="457200" lvl="1" indent="0">
              <a:buNone/>
            </a:pPr>
            <a:br>
              <a:rPr lang="en-IN" dirty="0"/>
            </a:br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2E7FE-9904-0448-8085-557D2E475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5" y="2622796"/>
            <a:ext cx="6215062" cy="464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37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66A5C-485B-4843-9751-D925BFC8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696D3-D341-2549-A994-898229A57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underlying patterns in data by understanding the subgroups in the population</a:t>
            </a:r>
          </a:p>
          <a:p>
            <a:pPr lvl="1"/>
            <a:r>
              <a:rPr lang="en-US" dirty="0"/>
              <a:t>How many subgroups exists in population</a:t>
            </a:r>
          </a:p>
          <a:p>
            <a:pPr lvl="1"/>
            <a:r>
              <a:rPr lang="en-US" dirty="0"/>
              <a:t>Common properties in subgroup </a:t>
            </a:r>
          </a:p>
          <a:p>
            <a:pPr lvl="1"/>
            <a:r>
              <a:rPr lang="en-US" dirty="0"/>
              <a:t>Subgroup sizes (Check outliers)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868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F004-F50F-D644-92E5-A7E117322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 methods: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0883-1ADF-1545-B5CC-0D7D12B87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K-means clustering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Hierarchical clustering - Agglomerative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Mean-Shift Clustering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Density-Based Spatial Clustering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Expectation–Maximization (EM) Clustering</a:t>
            </a:r>
          </a:p>
          <a:p>
            <a:endParaRPr lang="en-US" dirty="0"/>
          </a:p>
          <a:p>
            <a:r>
              <a:rPr lang="en-US" dirty="0"/>
              <a:t>There are many more interesting methods are coming up but for the scope of this session we will discuss 1 and 2</a:t>
            </a:r>
          </a:p>
        </p:txBody>
      </p:sp>
    </p:spTree>
    <p:extLst>
      <p:ext uri="{BB962C8B-B14F-4D97-AF65-F5344CB8AC3E}">
        <p14:creationId xmlns:p14="http://schemas.microsoft.com/office/powerpoint/2010/main" val="291294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32D71-5F56-D240-A1EC-4A4172634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K-means 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23477-354E-F749-B2E2-E3CCE1EAF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K-means clustering aims to </a:t>
            </a:r>
            <a:r>
              <a:rPr lang="en-IN" sz="2000" b="1" dirty="0"/>
              <a:t>partition data into k clusters</a:t>
            </a:r>
            <a:r>
              <a:rPr lang="en-IN" sz="2000" dirty="0"/>
              <a:t> where each </a:t>
            </a:r>
            <a:r>
              <a:rPr lang="en-IN" sz="2000" b="1" dirty="0"/>
              <a:t>data point belongs to cluster with nearest mean</a:t>
            </a:r>
          </a:p>
          <a:p>
            <a:r>
              <a:rPr lang="en-IN" sz="1800" dirty="0"/>
              <a:t>We seek to partition the observations into a pre-specified number(K) of clusters. Here in example below k=3 </a:t>
            </a:r>
          </a:p>
          <a:p>
            <a:r>
              <a:rPr lang="en-IN" sz="1800" dirty="0"/>
              <a:t>The goal is to improve homogeneity within subgroups and decrease homogeneity between subgroups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A2A83-6D5D-B44A-87E9-958060FDA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1" y="3293162"/>
            <a:ext cx="6239103" cy="3375832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EFFAABC-147F-094F-8FF2-AD8B83ED0C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3373146"/>
              </p:ext>
            </p:extLst>
          </p:nvPr>
        </p:nvGraphicFramePr>
        <p:xfrm>
          <a:off x="5620053" y="4838218"/>
          <a:ext cx="475947" cy="381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FE81672-B83A-5D48-A74A-5AFE9969585F}"/>
                  </a:ext>
                </a:extLst>
              </p14:cNvPr>
              <p14:cNvContentPartPr/>
              <p14:nvPr/>
            </p14:nvContentPartPr>
            <p14:xfrm>
              <a:off x="6911350" y="5146672"/>
              <a:ext cx="129960" cy="157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FE81672-B83A-5D48-A74A-5AFE996958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02710" y="5138032"/>
                <a:ext cx="1476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0F8B540-3A73-EB44-9099-ABCF6F20F027}"/>
                  </a:ext>
                </a:extLst>
              </p14:cNvPr>
              <p14:cNvContentPartPr/>
              <p14:nvPr/>
            </p14:nvContentPartPr>
            <p14:xfrm>
              <a:off x="7532710" y="5588392"/>
              <a:ext cx="96480" cy="92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0F8B540-3A73-EB44-9099-ABCF6F20F02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23710" y="5579392"/>
                <a:ext cx="11412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7139BA8-4530-FF44-940B-1730C623AA8C}"/>
                  </a:ext>
                </a:extLst>
              </p14:cNvPr>
              <p14:cNvContentPartPr/>
              <p14:nvPr/>
            </p14:nvContentPartPr>
            <p14:xfrm>
              <a:off x="7595710" y="4583272"/>
              <a:ext cx="124920" cy="162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7139BA8-4530-FF44-940B-1730C623AA8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87070" y="4574272"/>
                <a:ext cx="142560" cy="18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3794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662A0-FDA9-0544-A003-F70A60AD4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988"/>
            <a:ext cx="10515600" cy="994900"/>
          </a:xfrm>
        </p:spPr>
        <p:txBody>
          <a:bodyPr/>
          <a:lstStyle/>
          <a:p>
            <a:r>
              <a:rPr lang="en-US" b="1" dirty="0"/>
              <a:t>K-means clustering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BBADC-BC0D-CB4F-AF61-C995953F9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4911"/>
            <a:ext cx="10515600" cy="5121275"/>
          </a:xfrm>
        </p:spPr>
        <p:txBody>
          <a:bodyPr>
            <a:normAutofit/>
          </a:bodyPr>
          <a:lstStyle/>
          <a:p>
            <a:r>
              <a:rPr lang="en-IN" sz="1800" dirty="0"/>
              <a:t>Randomly </a:t>
            </a:r>
            <a:r>
              <a:rPr lang="en-IN" sz="1800" b="1" dirty="0"/>
              <a:t>assign objects to k clusters </a:t>
            </a:r>
            <a:r>
              <a:rPr lang="en-IN" sz="1800" dirty="0"/>
              <a:t>and </a:t>
            </a:r>
            <a:r>
              <a:rPr lang="en-IN" sz="1800" b="1" dirty="0"/>
              <a:t>compute centroid</a:t>
            </a:r>
          </a:p>
          <a:p>
            <a:r>
              <a:rPr lang="en-IN" sz="1800" b="1" dirty="0"/>
              <a:t>Assign each observation to their closest centroid</a:t>
            </a:r>
            <a:r>
              <a:rPr lang="en-IN" sz="1800" dirty="0"/>
              <a:t>, based on the distance between the object and centroid.</a:t>
            </a:r>
          </a:p>
          <a:p>
            <a:r>
              <a:rPr lang="en-IN" sz="1800" dirty="0"/>
              <a:t>For each of the k clusters: </a:t>
            </a:r>
          </a:p>
          <a:p>
            <a:pPr lvl="1"/>
            <a:r>
              <a:rPr lang="en-IN" sz="1800" b="1" dirty="0"/>
              <a:t>Update cluster centroid </a:t>
            </a:r>
            <a:r>
              <a:rPr lang="en-IN" sz="1800" dirty="0"/>
              <a:t>by calculating new mean values of all datapoints in cluster. </a:t>
            </a:r>
          </a:p>
          <a:p>
            <a:pPr lvl="1"/>
            <a:r>
              <a:rPr lang="en-IN" sz="1800" dirty="0"/>
              <a:t>Centroid of kth cluster is a </a:t>
            </a:r>
            <a:r>
              <a:rPr lang="en-IN" sz="1800" i="1" dirty="0"/>
              <a:t>p </a:t>
            </a:r>
            <a:r>
              <a:rPr lang="en-IN" sz="1800" dirty="0"/>
              <a:t>dimensional vector containing the means of all variables for the observations in the kth cluster; </a:t>
            </a:r>
            <a:r>
              <a:rPr lang="en-IN" sz="1800" i="1" dirty="0"/>
              <a:t>p </a:t>
            </a:r>
            <a:r>
              <a:rPr lang="en-IN" sz="1800" dirty="0"/>
              <a:t>is the number of variables. </a:t>
            </a:r>
          </a:p>
          <a:p>
            <a:r>
              <a:rPr lang="en-IN" sz="1800" dirty="0"/>
              <a:t>Iteratively minimize the total within sum of square. Stop until cluster assignments stop changing or the maximum number of iterations is reached </a:t>
            </a:r>
          </a:p>
          <a:p>
            <a:endParaRPr lang="en-US" sz="1800" b="1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4028137-CE85-AD4A-999D-E84AB703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77" y="3842795"/>
            <a:ext cx="4009181" cy="293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9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1718</Words>
  <Application>Microsoft Macintosh PowerPoint</Application>
  <PresentationFormat>Widescreen</PresentationFormat>
  <Paragraphs>262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Unsupervised Learning</vt:lpstr>
      <vt:lpstr>Supervised vs. Unsupervised Learning</vt:lpstr>
      <vt:lpstr>Unsupervised Learning</vt:lpstr>
      <vt:lpstr>Example - Clustering for Market Segmentation</vt:lpstr>
      <vt:lpstr>Clustering</vt:lpstr>
      <vt:lpstr>Clustering</vt:lpstr>
      <vt:lpstr>Clustering methods:</vt:lpstr>
      <vt:lpstr>K-means clustering</vt:lpstr>
      <vt:lpstr>K-means clustering Algorithm</vt:lpstr>
      <vt:lpstr>Example The progress of the K-means algorithm with K=3 (Cluster – Centroid – Cluster – Centroid (loop))</vt:lpstr>
      <vt:lpstr>Math behind K-means</vt:lpstr>
      <vt:lpstr>Math behind K-means</vt:lpstr>
      <vt:lpstr>Math behind K-means</vt:lpstr>
      <vt:lpstr>Math behind K-means</vt:lpstr>
      <vt:lpstr>Determining optimal value of K:</vt:lpstr>
      <vt:lpstr>Elbow method:</vt:lpstr>
      <vt:lpstr>Case Study University wants to figure out their actual competition! Can you help?? </vt:lpstr>
      <vt:lpstr>Challenges with K-means:</vt:lpstr>
      <vt:lpstr>Hierarchical Clustering  </vt:lpstr>
      <vt:lpstr>Hierarchical Clustering - Types  </vt:lpstr>
      <vt:lpstr> Hierarchical methods - Agglomerative:  </vt:lpstr>
      <vt:lpstr>Hierarchical Agglomerative Clustering Algorithm</vt:lpstr>
      <vt:lpstr>Agglomerative Algorithm working:</vt:lpstr>
      <vt:lpstr>How do we calculate distance between two clusters?                                                                     Any Ideas?? </vt:lpstr>
      <vt:lpstr>Distance between Clusters: </vt:lpstr>
      <vt:lpstr>PowerPoint Presentation</vt:lpstr>
      <vt:lpstr>  Let’s come back to Agglomerative Clustering: Example – Step by Step:   </vt:lpstr>
      <vt:lpstr>Step 1</vt:lpstr>
      <vt:lpstr>Step 2 &amp; Step 3:</vt:lpstr>
      <vt:lpstr>Significance of height of branch in Dendrogram:</vt:lpstr>
      <vt:lpstr>PowerPoint Presentation</vt:lpstr>
      <vt:lpstr>Disadvantages of Hierarchical Clustering</vt:lpstr>
      <vt:lpstr>Practical Issues with Clustering</vt:lpstr>
      <vt:lpstr>Conclusions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</dc:title>
  <dc:creator>Sumit Sahu</dc:creator>
  <cp:lastModifiedBy>Sumit Sahu</cp:lastModifiedBy>
  <cp:revision>23</cp:revision>
  <dcterms:created xsi:type="dcterms:W3CDTF">2020-01-18T05:21:51Z</dcterms:created>
  <dcterms:modified xsi:type="dcterms:W3CDTF">2020-01-18T08:48:51Z</dcterms:modified>
</cp:coreProperties>
</file>